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68" r:id="rId3"/>
    <p:sldId id="263" r:id="rId4"/>
    <p:sldId id="258" r:id="rId5"/>
    <p:sldId id="269" r:id="rId6"/>
    <p:sldId id="264" r:id="rId7"/>
    <p:sldId id="259" r:id="rId8"/>
    <p:sldId id="270" r:id="rId9"/>
    <p:sldId id="262" r:id="rId10"/>
    <p:sldId id="260" r:id="rId11"/>
    <p:sldId id="271" r:id="rId12"/>
    <p:sldId id="265" r:id="rId13"/>
    <p:sldId id="257" r:id="rId14"/>
    <p:sldId id="261" r:id="rId15"/>
    <p:sldId id="266" r:id="rId16"/>
    <p:sldId id="26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B5D7F6C-D384-4457-90DC-2B555DEF7C95}" v="31" dt="2021-10-03T12:34:26.91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204" autoAdjust="0"/>
    <p:restoredTop sz="94660"/>
  </p:normalViewPr>
  <p:slideViewPr>
    <p:cSldViewPr snapToGrid="0">
      <p:cViewPr>
        <p:scale>
          <a:sx n="86" d="100"/>
          <a:sy n="86" d="100"/>
        </p:scale>
        <p:origin x="55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laudia Perez" userId="47bd8c77a8a8ee8d" providerId="LiveId" clId="{2B5D7F6C-D384-4457-90DC-2B555DEF7C95}"/>
    <pc:docChg chg="undo custSel addSld modSld sldOrd">
      <pc:chgData name="Claudia Perez" userId="47bd8c77a8a8ee8d" providerId="LiveId" clId="{2B5D7F6C-D384-4457-90DC-2B555DEF7C95}" dt="2021-10-03T12:46:20.462" v="6408" actId="20577"/>
      <pc:docMkLst>
        <pc:docMk/>
      </pc:docMkLst>
      <pc:sldChg chg="addSp delSp modSp mod">
        <pc:chgData name="Claudia Perez" userId="47bd8c77a8a8ee8d" providerId="LiveId" clId="{2B5D7F6C-D384-4457-90DC-2B555DEF7C95}" dt="2021-10-03T12:33:21.872" v="4754" actId="478"/>
        <pc:sldMkLst>
          <pc:docMk/>
          <pc:sldMk cId="2724094507" sldId="256"/>
        </pc:sldMkLst>
        <pc:spChg chg="mod">
          <ac:chgData name="Claudia Perez" userId="47bd8c77a8a8ee8d" providerId="LiveId" clId="{2B5D7F6C-D384-4457-90DC-2B555DEF7C95}" dt="2021-10-02T22:09:09.946" v="2609" actId="1076"/>
          <ac:spMkLst>
            <pc:docMk/>
            <pc:sldMk cId="2724094507" sldId="256"/>
            <ac:spMk id="6" creationId="{A2E92F7B-19D3-4E08-90D4-80A2E3BF6BDD}"/>
          </ac:spMkLst>
        </pc:spChg>
        <pc:spChg chg="mod">
          <ac:chgData name="Claudia Perez" userId="47bd8c77a8a8ee8d" providerId="LiveId" clId="{2B5D7F6C-D384-4457-90DC-2B555DEF7C95}" dt="2021-10-02T20:40:20.492" v="1108" actId="1076"/>
          <ac:spMkLst>
            <pc:docMk/>
            <pc:sldMk cId="2724094507" sldId="256"/>
            <ac:spMk id="10" creationId="{36D571A5-9510-453E-B00E-A2178728FE93}"/>
          </ac:spMkLst>
        </pc:spChg>
        <pc:spChg chg="mod">
          <ac:chgData name="Claudia Perez" userId="47bd8c77a8a8ee8d" providerId="LiveId" clId="{2B5D7F6C-D384-4457-90DC-2B555DEF7C95}" dt="2021-10-02T20:29:50.499" v="946" actId="20577"/>
          <ac:spMkLst>
            <pc:docMk/>
            <pc:sldMk cId="2724094507" sldId="256"/>
            <ac:spMk id="11" creationId="{C309400A-684A-4FEC-9F71-2EC1B5399EA4}"/>
          </ac:spMkLst>
        </pc:spChg>
        <pc:spChg chg="mod">
          <ac:chgData name="Claudia Perez" userId="47bd8c77a8a8ee8d" providerId="LiveId" clId="{2B5D7F6C-D384-4457-90DC-2B555DEF7C95}" dt="2021-10-02T20:17:47.998" v="609" actId="20577"/>
          <ac:spMkLst>
            <pc:docMk/>
            <pc:sldMk cId="2724094507" sldId="256"/>
            <ac:spMk id="12" creationId="{5E00AC30-82CA-4BA2-AA48-5D8273387CBA}"/>
          </ac:spMkLst>
        </pc:spChg>
        <pc:spChg chg="mod">
          <ac:chgData name="Claudia Perez" userId="47bd8c77a8a8ee8d" providerId="LiveId" clId="{2B5D7F6C-D384-4457-90DC-2B555DEF7C95}" dt="2021-10-02T20:17:44.119" v="607" actId="20577"/>
          <ac:spMkLst>
            <pc:docMk/>
            <pc:sldMk cId="2724094507" sldId="256"/>
            <ac:spMk id="13" creationId="{17EFEFEB-B7A5-40F5-AB85-31F8F5E2B958}"/>
          </ac:spMkLst>
        </pc:spChg>
        <pc:spChg chg="add del mod">
          <ac:chgData name="Claudia Perez" userId="47bd8c77a8a8ee8d" providerId="LiveId" clId="{2B5D7F6C-D384-4457-90DC-2B555DEF7C95}" dt="2021-10-03T12:33:21.872" v="4754" actId="478"/>
          <ac:spMkLst>
            <pc:docMk/>
            <pc:sldMk cId="2724094507" sldId="256"/>
            <ac:spMk id="14" creationId="{AE99D086-E0F2-48AF-8B70-6652D6DE40F5}"/>
          </ac:spMkLst>
        </pc:spChg>
      </pc:sldChg>
      <pc:sldChg chg="modSp mod">
        <pc:chgData name="Claudia Perez" userId="47bd8c77a8a8ee8d" providerId="LiveId" clId="{2B5D7F6C-D384-4457-90DC-2B555DEF7C95}" dt="2021-10-02T20:29:38.355" v="945" actId="20577"/>
        <pc:sldMkLst>
          <pc:docMk/>
          <pc:sldMk cId="1846933055" sldId="257"/>
        </pc:sldMkLst>
        <pc:spChg chg="mod">
          <ac:chgData name="Claudia Perez" userId="47bd8c77a8a8ee8d" providerId="LiveId" clId="{2B5D7F6C-D384-4457-90DC-2B555DEF7C95}" dt="2021-10-02T20:29:38.355" v="945" actId="20577"/>
          <ac:spMkLst>
            <pc:docMk/>
            <pc:sldMk cId="1846933055" sldId="257"/>
            <ac:spMk id="3" creationId="{0913569C-7ED8-461D-8A64-76A5C7FAC04C}"/>
          </ac:spMkLst>
        </pc:spChg>
      </pc:sldChg>
      <pc:sldChg chg="addSp delSp modSp mod">
        <pc:chgData name="Claudia Perez" userId="47bd8c77a8a8ee8d" providerId="LiveId" clId="{2B5D7F6C-D384-4457-90DC-2B555DEF7C95}" dt="2021-10-03T12:33:14.959" v="4753" actId="478"/>
        <pc:sldMkLst>
          <pc:docMk/>
          <pc:sldMk cId="2713703379" sldId="258"/>
        </pc:sldMkLst>
        <pc:spChg chg="mod">
          <ac:chgData name="Claudia Perez" userId="47bd8c77a8a8ee8d" providerId="LiveId" clId="{2B5D7F6C-D384-4457-90DC-2B555DEF7C95}" dt="2021-10-02T20:19:58.481" v="650" actId="20577"/>
          <ac:spMkLst>
            <pc:docMk/>
            <pc:sldMk cId="2713703379" sldId="258"/>
            <ac:spMk id="13" creationId="{D566A0F1-6F0A-48F4-975B-69FD71761BB0}"/>
          </ac:spMkLst>
        </pc:spChg>
        <pc:spChg chg="mod">
          <ac:chgData name="Claudia Perez" userId="47bd8c77a8a8ee8d" providerId="LiveId" clId="{2B5D7F6C-D384-4457-90DC-2B555DEF7C95}" dt="2021-10-02T20:20:01.506" v="652" actId="20577"/>
          <ac:spMkLst>
            <pc:docMk/>
            <pc:sldMk cId="2713703379" sldId="258"/>
            <ac:spMk id="14" creationId="{415F65ED-9734-467C-917B-207B806CA4F2}"/>
          </ac:spMkLst>
        </pc:spChg>
        <pc:spChg chg="del">
          <ac:chgData name="Claudia Perez" userId="47bd8c77a8a8ee8d" providerId="LiveId" clId="{2B5D7F6C-D384-4457-90DC-2B555DEF7C95}" dt="2021-10-02T20:18:07.283" v="611" actId="478"/>
          <ac:spMkLst>
            <pc:docMk/>
            <pc:sldMk cId="2713703379" sldId="258"/>
            <ac:spMk id="15" creationId="{0759B709-DA78-42B8-AE18-69081AF8D270}"/>
          </ac:spMkLst>
        </pc:spChg>
        <pc:spChg chg="add mod">
          <ac:chgData name="Claudia Perez" userId="47bd8c77a8a8ee8d" providerId="LiveId" clId="{2B5D7F6C-D384-4457-90DC-2B555DEF7C95}" dt="2021-10-02T20:18:36.576" v="619" actId="20577"/>
          <ac:spMkLst>
            <pc:docMk/>
            <pc:sldMk cId="2713703379" sldId="258"/>
            <ac:spMk id="16" creationId="{9235F584-7B62-46C2-B277-D8A78F8345DA}"/>
          </ac:spMkLst>
        </pc:spChg>
        <pc:spChg chg="add del mod">
          <ac:chgData name="Claudia Perez" userId="47bd8c77a8a8ee8d" providerId="LiveId" clId="{2B5D7F6C-D384-4457-90DC-2B555DEF7C95}" dt="2021-10-03T12:33:14.959" v="4753" actId="478"/>
          <ac:spMkLst>
            <pc:docMk/>
            <pc:sldMk cId="2713703379" sldId="258"/>
            <ac:spMk id="17" creationId="{60D9958A-8E10-4588-A406-B6A206B24246}"/>
          </ac:spMkLst>
        </pc:spChg>
      </pc:sldChg>
      <pc:sldChg chg="addSp delSp modSp mod">
        <pc:chgData name="Claudia Perez" userId="47bd8c77a8a8ee8d" providerId="LiveId" clId="{2B5D7F6C-D384-4457-90DC-2B555DEF7C95}" dt="2021-10-03T12:33:27.080" v="4756" actId="478"/>
        <pc:sldMkLst>
          <pc:docMk/>
          <pc:sldMk cId="721594225" sldId="259"/>
        </pc:sldMkLst>
        <pc:spChg chg="mod">
          <ac:chgData name="Claudia Perez" userId="47bd8c77a8a8ee8d" providerId="LiveId" clId="{2B5D7F6C-D384-4457-90DC-2B555DEF7C95}" dt="2021-10-02T20:19:49.991" v="646" actId="20577"/>
          <ac:spMkLst>
            <pc:docMk/>
            <pc:sldMk cId="721594225" sldId="259"/>
            <ac:spMk id="8" creationId="{3615521E-763C-4687-AFCA-42E63A1ED473}"/>
          </ac:spMkLst>
        </pc:spChg>
        <pc:spChg chg="mod">
          <ac:chgData name="Claudia Perez" userId="47bd8c77a8a8ee8d" providerId="LiveId" clId="{2B5D7F6C-D384-4457-90DC-2B555DEF7C95}" dt="2021-10-02T20:19:53.004" v="648" actId="20577"/>
          <ac:spMkLst>
            <pc:docMk/>
            <pc:sldMk cId="721594225" sldId="259"/>
            <ac:spMk id="9" creationId="{B28F3E2C-A102-4400-904C-63E5532EB2A1}"/>
          </ac:spMkLst>
        </pc:spChg>
        <pc:spChg chg="del">
          <ac:chgData name="Claudia Perez" userId="47bd8c77a8a8ee8d" providerId="LiveId" clId="{2B5D7F6C-D384-4457-90DC-2B555DEF7C95}" dt="2021-10-02T20:18:49.311" v="620" actId="478"/>
          <ac:spMkLst>
            <pc:docMk/>
            <pc:sldMk cId="721594225" sldId="259"/>
            <ac:spMk id="10" creationId="{FF275DB9-4D7F-45DB-995A-84A305740522}"/>
          </ac:spMkLst>
        </pc:spChg>
        <pc:spChg chg="add mod">
          <ac:chgData name="Claudia Perez" userId="47bd8c77a8a8ee8d" providerId="LiveId" clId="{2B5D7F6C-D384-4457-90DC-2B555DEF7C95}" dt="2021-10-02T20:18:49.745" v="621"/>
          <ac:spMkLst>
            <pc:docMk/>
            <pc:sldMk cId="721594225" sldId="259"/>
            <ac:spMk id="11" creationId="{EDE94912-06C3-41CC-AEF7-86C7F7F1B24A}"/>
          </ac:spMkLst>
        </pc:spChg>
        <pc:spChg chg="add del mod">
          <ac:chgData name="Claudia Perez" userId="47bd8c77a8a8ee8d" providerId="LiveId" clId="{2B5D7F6C-D384-4457-90DC-2B555DEF7C95}" dt="2021-10-03T12:33:27.080" v="4756" actId="478"/>
          <ac:spMkLst>
            <pc:docMk/>
            <pc:sldMk cId="721594225" sldId="259"/>
            <ac:spMk id="12" creationId="{5094E02E-CB3E-4A62-B0B5-A482375FCCEB}"/>
          </ac:spMkLst>
        </pc:spChg>
        <pc:picChg chg="mod">
          <ac:chgData name="Claudia Perez" userId="47bd8c77a8a8ee8d" providerId="LiveId" clId="{2B5D7F6C-D384-4457-90DC-2B555DEF7C95}" dt="2021-10-02T19:57:48.952" v="0" actId="1076"/>
          <ac:picMkLst>
            <pc:docMk/>
            <pc:sldMk cId="721594225" sldId="259"/>
            <ac:picMk id="2" creationId="{7BDAC6CF-DEB1-43DD-B78F-89E64AE3A275}"/>
          </ac:picMkLst>
        </pc:picChg>
      </pc:sldChg>
      <pc:sldChg chg="addSp delSp modSp mod">
        <pc:chgData name="Claudia Perez" userId="47bd8c77a8a8ee8d" providerId="LiveId" clId="{2B5D7F6C-D384-4457-90DC-2B555DEF7C95}" dt="2021-10-03T12:33:31.868" v="4757" actId="478"/>
        <pc:sldMkLst>
          <pc:docMk/>
          <pc:sldMk cId="3467867694" sldId="260"/>
        </pc:sldMkLst>
        <pc:spChg chg="mod">
          <ac:chgData name="Claudia Perez" userId="47bd8c77a8a8ee8d" providerId="LiveId" clId="{2B5D7F6C-D384-4457-90DC-2B555DEF7C95}" dt="2021-10-02T22:09:37.541" v="2613" actId="1076"/>
          <ac:spMkLst>
            <pc:docMk/>
            <pc:sldMk cId="3467867694" sldId="260"/>
            <ac:spMk id="6" creationId="{3DF6D5EE-6785-47FA-AA6B-C044F320722B}"/>
          </ac:spMkLst>
        </pc:spChg>
        <pc:spChg chg="mod">
          <ac:chgData name="Claudia Perez" userId="47bd8c77a8a8ee8d" providerId="LiveId" clId="{2B5D7F6C-D384-4457-90DC-2B555DEF7C95}" dt="2021-10-02T20:19:44.095" v="645" actId="20577"/>
          <ac:spMkLst>
            <pc:docMk/>
            <pc:sldMk cId="3467867694" sldId="260"/>
            <ac:spMk id="8" creationId="{0E4DF4D5-6FDE-44E6-B9A7-04192280CD9D}"/>
          </ac:spMkLst>
        </pc:spChg>
        <pc:spChg chg="mod">
          <ac:chgData name="Claudia Perez" userId="47bd8c77a8a8ee8d" providerId="LiveId" clId="{2B5D7F6C-D384-4457-90DC-2B555DEF7C95}" dt="2021-10-02T20:19:40.927" v="643" actId="20577"/>
          <ac:spMkLst>
            <pc:docMk/>
            <pc:sldMk cId="3467867694" sldId="260"/>
            <ac:spMk id="9" creationId="{6B8E8F31-13C3-486A-B31A-103D8E124794}"/>
          </ac:spMkLst>
        </pc:spChg>
        <pc:spChg chg="del">
          <ac:chgData name="Claudia Perez" userId="47bd8c77a8a8ee8d" providerId="LiveId" clId="{2B5D7F6C-D384-4457-90DC-2B555DEF7C95}" dt="2021-10-02T20:19:21.681" v="631" actId="478"/>
          <ac:spMkLst>
            <pc:docMk/>
            <pc:sldMk cId="3467867694" sldId="260"/>
            <ac:spMk id="10" creationId="{C2C9B945-DB76-4687-A393-7EAC99CE5296}"/>
          </ac:spMkLst>
        </pc:spChg>
        <pc:spChg chg="add mod">
          <ac:chgData name="Claudia Perez" userId="47bd8c77a8a8ee8d" providerId="LiveId" clId="{2B5D7F6C-D384-4457-90DC-2B555DEF7C95}" dt="2021-10-02T20:30:22.398" v="948" actId="20577"/>
          <ac:spMkLst>
            <pc:docMk/>
            <pc:sldMk cId="3467867694" sldId="260"/>
            <ac:spMk id="11" creationId="{D05161F0-DC7E-493F-9F94-DA5D47D5DD3A}"/>
          </ac:spMkLst>
        </pc:spChg>
        <pc:spChg chg="add del mod">
          <ac:chgData name="Claudia Perez" userId="47bd8c77a8a8ee8d" providerId="LiveId" clId="{2B5D7F6C-D384-4457-90DC-2B555DEF7C95}" dt="2021-10-03T12:33:31.868" v="4757" actId="478"/>
          <ac:spMkLst>
            <pc:docMk/>
            <pc:sldMk cId="3467867694" sldId="260"/>
            <ac:spMk id="12" creationId="{DEF1EF5F-F9B2-4770-BBC3-3F899A48D63B}"/>
          </ac:spMkLst>
        </pc:spChg>
      </pc:sldChg>
      <pc:sldChg chg="addSp modSp mod">
        <pc:chgData name="Claudia Perez" userId="47bd8c77a8a8ee8d" providerId="LiveId" clId="{2B5D7F6C-D384-4457-90DC-2B555DEF7C95}" dt="2021-10-02T20:32:45.766" v="965" actId="1076"/>
        <pc:sldMkLst>
          <pc:docMk/>
          <pc:sldMk cId="3836544885" sldId="261"/>
        </pc:sldMkLst>
        <pc:spChg chg="mod">
          <ac:chgData name="Claudia Perez" userId="47bd8c77a8a8ee8d" providerId="LiveId" clId="{2B5D7F6C-D384-4457-90DC-2B555DEF7C95}" dt="2021-10-02T20:08:18.082" v="6" actId="20577"/>
          <ac:spMkLst>
            <pc:docMk/>
            <pc:sldMk cId="3836544885" sldId="261"/>
            <ac:spMk id="2" creationId="{051AECC9-6DBE-4E44-988F-954D1D5AEB66}"/>
          </ac:spMkLst>
        </pc:spChg>
        <pc:spChg chg="mod">
          <ac:chgData name="Claudia Perez" userId="47bd8c77a8a8ee8d" providerId="LiveId" clId="{2B5D7F6C-D384-4457-90DC-2B555DEF7C95}" dt="2021-10-02T20:32:39.579" v="963" actId="20577"/>
          <ac:spMkLst>
            <pc:docMk/>
            <pc:sldMk cId="3836544885" sldId="261"/>
            <ac:spMk id="3" creationId="{751606E5-707E-4B2B-BC67-810474C24791}"/>
          </ac:spMkLst>
        </pc:spChg>
        <pc:picChg chg="mod">
          <ac:chgData name="Claudia Perez" userId="47bd8c77a8a8ee8d" providerId="LiveId" clId="{2B5D7F6C-D384-4457-90DC-2B555DEF7C95}" dt="2021-10-02T20:32:43.110" v="964" actId="1076"/>
          <ac:picMkLst>
            <pc:docMk/>
            <pc:sldMk cId="3836544885" sldId="261"/>
            <ac:picMk id="4" creationId="{820CD057-958B-4E6C-A063-2A3383C63FD3}"/>
          </ac:picMkLst>
        </pc:picChg>
        <pc:picChg chg="add mod">
          <ac:chgData name="Claudia Perez" userId="47bd8c77a8a8ee8d" providerId="LiveId" clId="{2B5D7F6C-D384-4457-90DC-2B555DEF7C95}" dt="2021-10-02T20:32:45.766" v="965" actId="1076"/>
          <ac:picMkLst>
            <pc:docMk/>
            <pc:sldMk cId="3836544885" sldId="261"/>
            <ac:picMk id="6" creationId="{08CCD032-E9C3-4595-BCFC-FC4FE305983D}"/>
          </ac:picMkLst>
        </pc:picChg>
      </pc:sldChg>
      <pc:sldChg chg="modSp new mod ord">
        <pc:chgData name="Claudia Perez" userId="47bd8c77a8a8ee8d" providerId="LiveId" clId="{2B5D7F6C-D384-4457-90DC-2B555DEF7C95}" dt="2021-10-03T12:25:35.598" v="4587"/>
        <pc:sldMkLst>
          <pc:docMk/>
          <pc:sldMk cId="2245283023" sldId="262"/>
        </pc:sldMkLst>
        <pc:spChg chg="mod">
          <ac:chgData name="Claudia Perez" userId="47bd8c77a8a8ee8d" providerId="LiveId" clId="{2B5D7F6C-D384-4457-90DC-2B555DEF7C95}" dt="2021-10-02T20:08:26.721" v="18" actId="20577"/>
          <ac:spMkLst>
            <pc:docMk/>
            <pc:sldMk cId="2245283023" sldId="262"/>
            <ac:spMk id="2" creationId="{70844106-A967-4A23-B390-B3BBF0FF4229}"/>
          </ac:spMkLst>
        </pc:spChg>
        <pc:spChg chg="mod">
          <ac:chgData name="Claudia Perez" userId="47bd8c77a8a8ee8d" providerId="LiveId" clId="{2B5D7F6C-D384-4457-90DC-2B555DEF7C95}" dt="2021-10-02T21:54:12.609" v="1927" actId="20577"/>
          <ac:spMkLst>
            <pc:docMk/>
            <pc:sldMk cId="2245283023" sldId="262"/>
            <ac:spMk id="3" creationId="{991B819F-15BB-4B64-9D0D-AA7348666D97}"/>
          </ac:spMkLst>
        </pc:spChg>
      </pc:sldChg>
      <pc:sldChg chg="modSp new mod ord">
        <pc:chgData name="Claudia Perez" userId="47bd8c77a8a8ee8d" providerId="LiveId" clId="{2B5D7F6C-D384-4457-90DC-2B555DEF7C95}" dt="2021-10-03T12:08:25.958" v="2622"/>
        <pc:sldMkLst>
          <pc:docMk/>
          <pc:sldMk cId="18871751" sldId="263"/>
        </pc:sldMkLst>
        <pc:spChg chg="mod">
          <ac:chgData name="Claudia Perez" userId="47bd8c77a8a8ee8d" providerId="LiveId" clId="{2B5D7F6C-D384-4457-90DC-2B555DEF7C95}" dt="2021-10-02T20:20:22.850" v="660" actId="20577"/>
          <ac:spMkLst>
            <pc:docMk/>
            <pc:sldMk cId="18871751" sldId="263"/>
            <ac:spMk id="2" creationId="{CE96CEA4-AEA8-4B23-AA0E-E358A1380DA1}"/>
          </ac:spMkLst>
        </pc:spChg>
        <pc:spChg chg="mod">
          <ac:chgData name="Claudia Perez" userId="47bd8c77a8a8ee8d" providerId="LiveId" clId="{2B5D7F6C-D384-4457-90DC-2B555DEF7C95}" dt="2021-10-03T03:30:15.834" v="2615" actId="20577"/>
          <ac:spMkLst>
            <pc:docMk/>
            <pc:sldMk cId="18871751" sldId="263"/>
            <ac:spMk id="3" creationId="{BD6AC6B0-E68D-45AA-ADDB-CB10497F21F8}"/>
          </ac:spMkLst>
        </pc:spChg>
      </pc:sldChg>
      <pc:sldChg chg="modSp new mod ord">
        <pc:chgData name="Claudia Perez" userId="47bd8c77a8a8ee8d" providerId="LiveId" clId="{2B5D7F6C-D384-4457-90DC-2B555DEF7C95}" dt="2021-10-03T12:18:50.454" v="3726"/>
        <pc:sldMkLst>
          <pc:docMk/>
          <pc:sldMk cId="546340574" sldId="264"/>
        </pc:sldMkLst>
        <pc:spChg chg="mod">
          <ac:chgData name="Claudia Perez" userId="47bd8c77a8a8ee8d" providerId="LiveId" clId="{2B5D7F6C-D384-4457-90DC-2B555DEF7C95}" dt="2021-10-02T21:14:12.106" v="1391" actId="20577"/>
          <ac:spMkLst>
            <pc:docMk/>
            <pc:sldMk cId="546340574" sldId="264"/>
            <ac:spMk id="2" creationId="{2489E1AC-0C06-41A5-BEFF-CD45FB2D03C1}"/>
          </ac:spMkLst>
        </pc:spChg>
        <pc:spChg chg="mod">
          <ac:chgData name="Claudia Perez" userId="47bd8c77a8a8ee8d" providerId="LiveId" clId="{2B5D7F6C-D384-4457-90DC-2B555DEF7C95}" dt="2021-10-02T21:40:30.241" v="1720"/>
          <ac:spMkLst>
            <pc:docMk/>
            <pc:sldMk cId="546340574" sldId="264"/>
            <ac:spMk id="3" creationId="{46A07D06-D701-46C0-8254-E0A2C98F5B3B}"/>
          </ac:spMkLst>
        </pc:spChg>
      </pc:sldChg>
      <pc:sldChg chg="modSp new mod ord">
        <pc:chgData name="Claudia Perez" userId="47bd8c77a8a8ee8d" providerId="LiveId" clId="{2B5D7F6C-D384-4457-90DC-2B555DEF7C95}" dt="2021-10-03T12:25:56.447" v="4593"/>
        <pc:sldMkLst>
          <pc:docMk/>
          <pc:sldMk cId="2780782161" sldId="265"/>
        </pc:sldMkLst>
        <pc:spChg chg="mod">
          <ac:chgData name="Claudia Perez" userId="47bd8c77a8a8ee8d" providerId="LiveId" clId="{2B5D7F6C-D384-4457-90DC-2B555DEF7C95}" dt="2021-10-02T21:54:31.979" v="1935" actId="20577"/>
          <ac:spMkLst>
            <pc:docMk/>
            <pc:sldMk cId="2780782161" sldId="265"/>
            <ac:spMk id="2" creationId="{8A6709F4-1B11-4C30-B02F-7204A441E241}"/>
          </ac:spMkLst>
        </pc:spChg>
        <pc:spChg chg="mod">
          <ac:chgData name="Claudia Perez" userId="47bd8c77a8a8ee8d" providerId="LiveId" clId="{2B5D7F6C-D384-4457-90DC-2B555DEF7C95}" dt="2021-10-02T22:02:58.893" v="2468" actId="20577"/>
          <ac:spMkLst>
            <pc:docMk/>
            <pc:sldMk cId="2780782161" sldId="265"/>
            <ac:spMk id="3" creationId="{B2F4891F-753E-4CC0-BA89-307FF8FBFD5D}"/>
          </ac:spMkLst>
        </pc:spChg>
      </pc:sldChg>
      <pc:sldChg chg="modSp new mod">
        <pc:chgData name="Claudia Perez" userId="47bd8c77a8a8ee8d" providerId="LiveId" clId="{2B5D7F6C-D384-4457-90DC-2B555DEF7C95}" dt="2021-10-03T12:20:00.192" v="3910" actId="20577"/>
        <pc:sldMkLst>
          <pc:docMk/>
          <pc:sldMk cId="3207931714" sldId="266"/>
        </pc:sldMkLst>
        <pc:spChg chg="mod">
          <ac:chgData name="Claudia Perez" userId="47bd8c77a8a8ee8d" providerId="LiveId" clId="{2B5D7F6C-D384-4457-90DC-2B555DEF7C95}" dt="2021-10-02T20:13:49.998" v="401" actId="20577"/>
          <ac:spMkLst>
            <pc:docMk/>
            <pc:sldMk cId="3207931714" sldId="266"/>
            <ac:spMk id="2" creationId="{9D3EE8C0-7B25-499C-BA0C-F5533256EB44}"/>
          </ac:spMkLst>
        </pc:spChg>
        <pc:spChg chg="mod">
          <ac:chgData name="Claudia Perez" userId="47bd8c77a8a8ee8d" providerId="LiveId" clId="{2B5D7F6C-D384-4457-90DC-2B555DEF7C95}" dt="2021-10-03T12:20:00.192" v="3910" actId="20577"/>
          <ac:spMkLst>
            <pc:docMk/>
            <pc:sldMk cId="3207931714" sldId="266"/>
            <ac:spMk id="3" creationId="{E0057C8F-0AED-4FA6-91FB-483270A7986F}"/>
          </ac:spMkLst>
        </pc:spChg>
      </pc:sldChg>
      <pc:sldChg chg="modSp new mod ord">
        <pc:chgData name="Claudia Perez" userId="47bd8c77a8a8ee8d" providerId="LiveId" clId="{2B5D7F6C-D384-4457-90DC-2B555DEF7C95}" dt="2021-10-03T12:34:50.858" v="4819" actId="20577"/>
        <pc:sldMkLst>
          <pc:docMk/>
          <pc:sldMk cId="1475258054" sldId="267"/>
        </pc:sldMkLst>
        <pc:spChg chg="mod">
          <ac:chgData name="Claudia Perez" userId="47bd8c77a8a8ee8d" providerId="LiveId" clId="{2B5D7F6C-D384-4457-90DC-2B555DEF7C95}" dt="2021-10-02T20:41:37.931" v="1220" actId="20577"/>
          <ac:spMkLst>
            <pc:docMk/>
            <pc:sldMk cId="1475258054" sldId="267"/>
            <ac:spMk id="2" creationId="{5182324F-5A99-45A3-B727-E2FC4083E17E}"/>
          </ac:spMkLst>
        </pc:spChg>
        <pc:spChg chg="mod">
          <ac:chgData name="Claudia Perez" userId="47bd8c77a8a8ee8d" providerId="LiveId" clId="{2B5D7F6C-D384-4457-90DC-2B555DEF7C95}" dt="2021-10-03T12:34:50.858" v="4819" actId="20577"/>
          <ac:spMkLst>
            <pc:docMk/>
            <pc:sldMk cId="1475258054" sldId="267"/>
            <ac:spMk id="3" creationId="{9DBD2C3F-45B3-4FEB-81F2-239B0CBD8AE8}"/>
          </ac:spMkLst>
        </pc:spChg>
      </pc:sldChg>
      <pc:sldChg chg="addSp delSp modSp new mod ord">
        <pc:chgData name="Claudia Perez" userId="47bd8c77a8a8ee8d" providerId="LiveId" clId="{2B5D7F6C-D384-4457-90DC-2B555DEF7C95}" dt="2021-10-03T12:17:36.579" v="3716" actId="6549"/>
        <pc:sldMkLst>
          <pc:docMk/>
          <pc:sldMk cId="561649698" sldId="268"/>
        </pc:sldMkLst>
        <pc:spChg chg="del">
          <ac:chgData name="Claudia Perez" userId="47bd8c77a8a8ee8d" providerId="LiveId" clId="{2B5D7F6C-D384-4457-90DC-2B555DEF7C95}" dt="2021-10-02T22:08:15.016" v="2598" actId="478"/>
          <ac:spMkLst>
            <pc:docMk/>
            <pc:sldMk cId="561649698" sldId="268"/>
            <ac:spMk id="2" creationId="{D719BFD9-4F9C-4859-9FC4-413438878A27}"/>
          </ac:spMkLst>
        </pc:spChg>
        <pc:spChg chg="del">
          <ac:chgData name="Claudia Perez" userId="47bd8c77a8a8ee8d" providerId="LiveId" clId="{2B5D7F6C-D384-4457-90DC-2B555DEF7C95}" dt="2021-10-02T22:08:13.690" v="2597" actId="478"/>
          <ac:spMkLst>
            <pc:docMk/>
            <pc:sldMk cId="561649698" sldId="268"/>
            <ac:spMk id="3" creationId="{D82BC76B-A3FB-413D-BC57-947608A9FE4F}"/>
          </ac:spMkLst>
        </pc:spChg>
        <pc:spChg chg="add mod">
          <ac:chgData name="Claudia Perez" userId="47bd8c77a8a8ee8d" providerId="LiveId" clId="{2B5D7F6C-D384-4457-90DC-2B555DEF7C95}" dt="2021-10-03T12:17:36.579" v="3716" actId="6549"/>
          <ac:spMkLst>
            <pc:docMk/>
            <pc:sldMk cId="561649698" sldId="268"/>
            <ac:spMk id="4" creationId="{3C316ADB-336F-4294-8428-4BF26A568D6C}"/>
          </ac:spMkLst>
        </pc:spChg>
        <pc:spChg chg="add mod">
          <ac:chgData name="Claudia Perez" userId="47bd8c77a8a8ee8d" providerId="LiveId" clId="{2B5D7F6C-D384-4457-90DC-2B555DEF7C95}" dt="2021-10-03T12:08:10.590" v="2618" actId="1076"/>
          <ac:spMkLst>
            <pc:docMk/>
            <pc:sldMk cId="561649698" sldId="268"/>
            <ac:spMk id="5" creationId="{18F1084A-02FF-4C7B-9325-44DA129A0AD7}"/>
          </ac:spMkLst>
        </pc:spChg>
      </pc:sldChg>
      <pc:sldChg chg="addSp delSp modSp new mod ord">
        <pc:chgData name="Claudia Perez" userId="47bd8c77a8a8ee8d" providerId="LiveId" clId="{2B5D7F6C-D384-4457-90DC-2B555DEF7C95}" dt="2021-10-03T12:26:34.126" v="4613" actId="6549"/>
        <pc:sldMkLst>
          <pc:docMk/>
          <pc:sldMk cId="3816825097" sldId="269"/>
        </pc:sldMkLst>
        <pc:spChg chg="del">
          <ac:chgData name="Claudia Perez" userId="47bd8c77a8a8ee8d" providerId="LiveId" clId="{2B5D7F6C-D384-4457-90DC-2B555DEF7C95}" dt="2021-10-02T22:08:21.690" v="2601" actId="478"/>
          <ac:spMkLst>
            <pc:docMk/>
            <pc:sldMk cId="3816825097" sldId="269"/>
            <ac:spMk id="2" creationId="{9BB49D36-7ECB-4B65-BD9D-811107780195}"/>
          </ac:spMkLst>
        </pc:spChg>
        <pc:spChg chg="del">
          <ac:chgData name="Claudia Perez" userId="47bd8c77a8a8ee8d" providerId="LiveId" clId="{2B5D7F6C-D384-4457-90DC-2B555DEF7C95}" dt="2021-10-02T22:08:19.265" v="2600" actId="478"/>
          <ac:spMkLst>
            <pc:docMk/>
            <pc:sldMk cId="3816825097" sldId="269"/>
            <ac:spMk id="3" creationId="{67452B39-68B9-4D4B-8FDE-307876562820}"/>
          </ac:spMkLst>
        </pc:spChg>
        <pc:spChg chg="add mod">
          <ac:chgData name="Claudia Perez" userId="47bd8c77a8a8ee8d" providerId="LiveId" clId="{2B5D7F6C-D384-4457-90DC-2B555DEF7C95}" dt="2021-10-03T12:26:34.126" v="4613" actId="6549"/>
          <ac:spMkLst>
            <pc:docMk/>
            <pc:sldMk cId="3816825097" sldId="269"/>
            <ac:spMk id="4" creationId="{D1D6B96B-1CC2-4419-9F72-6ACE36F77310}"/>
          </ac:spMkLst>
        </pc:spChg>
        <pc:spChg chg="add mod">
          <ac:chgData name="Claudia Perez" userId="47bd8c77a8a8ee8d" providerId="LiveId" clId="{2B5D7F6C-D384-4457-90DC-2B555DEF7C95}" dt="2021-10-03T12:19:00.499" v="3728" actId="207"/>
          <ac:spMkLst>
            <pc:docMk/>
            <pc:sldMk cId="3816825097" sldId="269"/>
            <ac:spMk id="5" creationId="{3FED31C0-9EA8-43CA-86FE-9BDB7034F71B}"/>
          </ac:spMkLst>
        </pc:spChg>
      </pc:sldChg>
      <pc:sldChg chg="addSp delSp modSp new mod ord">
        <pc:chgData name="Claudia Perez" userId="47bd8c77a8a8ee8d" providerId="LiveId" clId="{2B5D7F6C-D384-4457-90DC-2B555DEF7C95}" dt="2021-10-03T12:40:12.851" v="5595" actId="20577"/>
        <pc:sldMkLst>
          <pc:docMk/>
          <pc:sldMk cId="1131807742" sldId="270"/>
        </pc:sldMkLst>
        <pc:spChg chg="del">
          <ac:chgData name="Claudia Perez" userId="47bd8c77a8a8ee8d" providerId="LiveId" clId="{2B5D7F6C-D384-4457-90DC-2B555DEF7C95}" dt="2021-10-02T22:08:28.342" v="2603" actId="478"/>
          <ac:spMkLst>
            <pc:docMk/>
            <pc:sldMk cId="1131807742" sldId="270"/>
            <ac:spMk id="2" creationId="{EC41B172-6316-4141-B485-6CFB17AEBBF5}"/>
          </ac:spMkLst>
        </pc:spChg>
        <pc:spChg chg="del">
          <ac:chgData name="Claudia Perez" userId="47bd8c77a8a8ee8d" providerId="LiveId" clId="{2B5D7F6C-D384-4457-90DC-2B555DEF7C95}" dt="2021-10-02T22:08:26.441" v="2602" actId="478"/>
          <ac:spMkLst>
            <pc:docMk/>
            <pc:sldMk cId="1131807742" sldId="270"/>
            <ac:spMk id="3" creationId="{1C6C848A-5784-482A-91A4-2504577E002A}"/>
          </ac:spMkLst>
        </pc:spChg>
        <pc:spChg chg="add mod">
          <ac:chgData name="Claudia Perez" userId="47bd8c77a8a8ee8d" providerId="LiveId" clId="{2B5D7F6C-D384-4457-90DC-2B555DEF7C95}" dt="2021-10-03T12:40:12.851" v="5595" actId="20577"/>
          <ac:spMkLst>
            <pc:docMk/>
            <pc:sldMk cId="1131807742" sldId="270"/>
            <ac:spMk id="4" creationId="{CC424D82-F63A-4054-A9C0-693E61755E8C}"/>
          </ac:spMkLst>
        </pc:spChg>
        <pc:spChg chg="add mod">
          <ac:chgData name="Claudia Perez" userId="47bd8c77a8a8ee8d" providerId="LiveId" clId="{2B5D7F6C-D384-4457-90DC-2B555DEF7C95}" dt="2021-10-03T12:27:27.125" v="4668" actId="1076"/>
          <ac:spMkLst>
            <pc:docMk/>
            <pc:sldMk cId="1131807742" sldId="270"/>
            <ac:spMk id="5" creationId="{72EE2771-5D7B-46A5-900D-FF7DD3555161}"/>
          </ac:spMkLst>
        </pc:spChg>
      </pc:sldChg>
      <pc:sldChg chg="addSp delSp modSp new mod ord">
        <pc:chgData name="Claudia Perez" userId="47bd8c77a8a8ee8d" providerId="LiveId" clId="{2B5D7F6C-D384-4457-90DC-2B555DEF7C95}" dt="2021-10-03T12:46:20.462" v="6408" actId="20577"/>
        <pc:sldMkLst>
          <pc:docMk/>
          <pc:sldMk cId="1489441347" sldId="271"/>
        </pc:sldMkLst>
        <pc:spChg chg="del">
          <ac:chgData name="Claudia Perez" userId="47bd8c77a8a8ee8d" providerId="LiveId" clId="{2B5D7F6C-D384-4457-90DC-2B555DEF7C95}" dt="2021-10-02T22:08:38.992" v="2606" actId="478"/>
          <ac:spMkLst>
            <pc:docMk/>
            <pc:sldMk cId="1489441347" sldId="271"/>
            <ac:spMk id="2" creationId="{FA99FCC7-624A-4404-AB1A-DF19855B939B}"/>
          </ac:spMkLst>
        </pc:spChg>
        <pc:spChg chg="del">
          <ac:chgData name="Claudia Perez" userId="47bd8c77a8a8ee8d" providerId="LiveId" clId="{2B5D7F6C-D384-4457-90DC-2B555DEF7C95}" dt="2021-10-02T22:08:37.554" v="2605" actId="478"/>
          <ac:spMkLst>
            <pc:docMk/>
            <pc:sldMk cId="1489441347" sldId="271"/>
            <ac:spMk id="3" creationId="{30F4B982-8E22-4347-B691-BCC10E65ADA9}"/>
          </ac:spMkLst>
        </pc:spChg>
        <pc:spChg chg="add mod">
          <ac:chgData name="Claudia Perez" userId="47bd8c77a8a8ee8d" providerId="LiveId" clId="{2B5D7F6C-D384-4457-90DC-2B555DEF7C95}" dt="2021-10-03T12:46:20.462" v="6408" actId="20577"/>
          <ac:spMkLst>
            <pc:docMk/>
            <pc:sldMk cId="1489441347" sldId="271"/>
            <ac:spMk id="4" creationId="{DBE8B161-DC4C-48A7-BEEF-B5073FB23F97}"/>
          </ac:spMkLst>
        </pc:spChg>
        <pc:spChg chg="add mod">
          <ac:chgData name="Claudia Perez" userId="47bd8c77a8a8ee8d" providerId="LiveId" clId="{2B5D7F6C-D384-4457-90DC-2B555DEF7C95}" dt="2021-10-03T12:40:43.101" v="5600" actId="14100"/>
          <ac:spMkLst>
            <pc:docMk/>
            <pc:sldMk cId="1489441347" sldId="271"/>
            <ac:spMk id="5" creationId="{F635E6BF-0A5F-497E-B95F-F96C59F2625F}"/>
          </ac:spMkLst>
        </pc:spChg>
      </pc:sldChg>
    </pc:docChg>
  </pc:docChgLst>
</pc:chgInfo>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FBD42-C422-4EFF-9F3A-177931EF5F56}"/>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2D2DF47-B421-4985-9187-986C5A86982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9E3B154-2E48-43FC-BE80-8F50A1CEEE20}"/>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5" name="Footer Placeholder 4">
            <a:extLst>
              <a:ext uri="{FF2B5EF4-FFF2-40B4-BE49-F238E27FC236}">
                <a16:creationId xmlns:a16="http://schemas.microsoft.com/office/drawing/2014/main" id="{67543748-4630-4BE8-90CE-EB5F317415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3602B90-68DC-4696-89B9-E89D83EDC451}"/>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4078732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560281-621A-4F8D-A613-01D0F8B530F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132D6BF-2D7B-451C-9D3F-75FD8AA4BF3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0C1D2B-CEA0-4159-8849-1D3F07F250A3}"/>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5" name="Footer Placeholder 4">
            <a:extLst>
              <a:ext uri="{FF2B5EF4-FFF2-40B4-BE49-F238E27FC236}">
                <a16:creationId xmlns:a16="http://schemas.microsoft.com/office/drawing/2014/main" id="{524040F3-1FEE-4C7E-94FD-0AD331117A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D8FE69-4D61-49BF-8141-080CBD1D33A7}"/>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10329841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7B911E-E315-438C-8538-C1483EC7F282}"/>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8213BE1-A490-485E-A3DE-2188D68619F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C05286-32D9-45A7-8D99-7D261E703134}"/>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5" name="Footer Placeholder 4">
            <a:extLst>
              <a:ext uri="{FF2B5EF4-FFF2-40B4-BE49-F238E27FC236}">
                <a16:creationId xmlns:a16="http://schemas.microsoft.com/office/drawing/2014/main" id="{935284B1-5C0A-460D-BC43-D0928C91DA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463F8A-2566-43A6-BB98-12787DB29473}"/>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40533708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A86D3F-C6E2-44FF-9937-F9593A78DF3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BE9E5D8-3AE7-464F-A097-D7141EBF700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6AC42-FE14-45E4-ABB5-4AFC0C8346B7}"/>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5" name="Footer Placeholder 4">
            <a:extLst>
              <a:ext uri="{FF2B5EF4-FFF2-40B4-BE49-F238E27FC236}">
                <a16:creationId xmlns:a16="http://schemas.microsoft.com/office/drawing/2014/main" id="{D32448DC-0A37-423A-9E68-09B0D4508F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DC0C43F-85EC-48F1-91F5-C32EB561C6C2}"/>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33536429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CE234F-0F15-4437-8F46-ADF194229B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69B1AF8-6A3F-48B4-B9B1-B167F84CA2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4D1511-4311-4111-B0C8-F2778976AB5F}"/>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5" name="Footer Placeholder 4">
            <a:extLst>
              <a:ext uri="{FF2B5EF4-FFF2-40B4-BE49-F238E27FC236}">
                <a16:creationId xmlns:a16="http://schemas.microsoft.com/office/drawing/2014/main" id="{FB2337FB-7F9F-4E52-B772-1B862E7F5E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6EEBDDA-61F4-497E-B192-CB34B80D43AD}"/>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33840928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5D84D6-6128-4951-B1CD-A8DEBB673DF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98B3267D-76AD-4810-BF88-E1232F34200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BF1B71A-D223-4A92-B557-95D6DF51BB8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D74E3F30-F186-4E37-A0BE-D1B16FCBCED0}"/>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6" name="Footer Placeholder 5">
            <a:extLst>
              <a:ext uri="{FF2B5EF4-FFF2-40B4-BE49-F238E27FC236}">
                <a16:creationId xmlns:a16="http://schemas.microsoft.com/office/drawing/2014/main" id="{72188EB8-74E9-4CA0-ABE6-93D56E5985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7E89E51-9D9C-443E-BDC0-9BFF5B3DF73B}"/>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658131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5DA99C-A0B7-44C0-A668-EE4FA791010B}"/>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515494CF-03B8-471F-9E2B-0F646514D7A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5AA57E3-17FF-464F-8DC2-6088BB42918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B6D3F5F6-BBAF-4914-B47A-FAE63A3849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6B13651-CF00-4773-8A65-77521981000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8DE4A351-2128-478C-B239-CBA641A3C806}"/>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8" name="Footer Placeholder 7">
            <a:extLst>
              <a:ext uri="{FF2B5EF4-FFF2-40B4-BE49-F238E27FC236}">
                <a16:creationId xmlns:a16="http://schemas.microsoft.com/office/drawing/2014/main" id="{7A4721FE-10B4-425D-B7A6-C5F8E9F4E07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B0D284F-4DBE-4530-A3ED-88CAE3F7A9CF}"/>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8642970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29E524-404D-4C98-9A84-A83E65AD7E2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379F0AE-6B5B-4D7C-9815-296BC2BF67AD}"/>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4" name="Footer Placeholder 3">
            <a:extLst>
              <a:ext uri="{FF2B5EF4-FFF2-40B4-BE49-F238E27FC236}">
                <a16:creationId xmlns:a16="http://schemas.microsoft.com/office/drawing/2014/main" id="{0AB024A6-D044-42EA-A5E7-27F57257818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D9212D4-014E-43E8-A6D0-DA19A55A90D2}"/>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23216097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D2D2814-7304-409A-89AC-D33B9B35923C}"/>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3" name="Footer Placeholder 2">
            <a:extLst>
              <a:ext uri="{FF2B5EF4-FFF2-40B4-BE49-F238E27FC236}">
                <a16:creationId xmlns:a16="http://schemas.microsoft.com/office/drawing/2014/main" id="{A09DE605-3D70-4BAA-B187-916D74297DC7}"/>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454C6C3-0D09-43BD-83D0-A2E64333383F}"/>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190181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700C8-47C9-412A-82BB-D494C9AD7F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893D5EE-F708-4C67-B540-5DCFF93C2F3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73C6354-62EE-400C-BC28-99BBABB5735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AD4C77-E9C4-4709-BB91-6FCD50BF3AE7}"/>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6" name="Footer Placeholder 5">
            <a:extLst>
              <a:ext uri="{FF2B5EF4-FFF2-40B4-BE49-F238E27FC236}">
                <a16:creationId xmlns:a16="http://schemas.microsoft.com/office/drawing/2014/main" id="{1EA85599-7259-47BE-B4E4-538073B782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C8D78E-70E5-42AC-B85B-4FA26FC1E815}"/>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35589778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33F686-537B-48E0-8825-84E4084338D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185A25F-AC3A-4D33-99C2-AE0A059C4E9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3ADA47-AF6D-43E4-907A-7E9C537CEB3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F1867C5-2B06-48EE-985B-4EAA9F39CFBD}"/>
              </a:ext>
            </a:extLst>
          </p:cNvPr>
          <p:cNvSpPr>
            <a:spLocks noGrp="1"/>
          </p:cNvSpPr>
          <p:nvPr>
            <p:ph type="dt" sz="half" idx="10"/>
          </p:nvPr>
        </p:nvSpPr>
        <p:spPr/>
        <p:txBody>
          <a:bodyPr/>
          <a:lstStyle/>
          <a:p>
            <a:fld id="{1097FD10-F65B-4511-9E52-F3AECCA0686B}" type="datetimeFigureOut">
              <a:rPr lang="en-US" smtClean="0"/>
              <a:t>10/2/2021</a:t>
            </a:fld>
            <a:endParaRPr lang="en-US"/>
          </a:p>
        </p:txBody>
      </p:sp>
      <p:sp>
        <p:nvSpPr>
          <p:cNvPr id="6" name="Footer Placeholder 5">
            <a:extLst>
              <a:ext uri="{FF2B5EF4-FFF2-40B4-BE49-F238E27FC236}">
                <a16:creationId xmlns:a16="http://schemas.microsoft.com/office/drawing/2014/main" id="{DEA9AA51-0766-4EB4-87F8-7BD0183FAF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3B6F4E5-3FE0-4DF1-910A-BA55A688FBF0}"/>
              </a:ext>
            </a:extLst>
          </p:cNvPr>
          <p:cNvSpPr>
            <a:spLocks noGrp="1"/>
          </p:cNvSpPr>
          <p:nvPr>
            <p:ph type="sldNum" sz="quarter" idx="12"/>
          </p:nvPr>
        </p:nvSpPr>
        <p:spPr/>
        <p:txBody>
          <a:bodyPr/>
          <a:lstStyle/>
          <a:p>
            <a:fld id="{29CA9DFC-58D8-4DAE-9305-F31876F2896D}" type="slidenum">
              <a:rPr lang="en-US" smtClean="0"/>
              <a:t>‹#›</a:t>
            </a:fld>
            <a:endParaRPr lang="en-US"/>
          </a:p>
        </p:txBody>
      </p:sp>
    </p:spTree>
    <p:extLst>
      <p:ext uri="{BB962C8B-B14F-4D97-AF65-F5344CB8AC3E}">
        <p14:creationId xmlns:p14="http://schemas.microsoft.com/office/powerpoint/2010/main" val="166266913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D190EA0-D79B-422D-8B91-2771D48ABEE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746C39C-B7A9-4084-9848-CACB528B31F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F22F25C-616D-4075-8AAA-4E6D9ABC62D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097FD10-F65B-4511-9E52-F3AECCA0686B}" type="datetimeFigureOut">
              <a:rPr lang="en-US" smtClean="0"/>
              <a:t>10/2/2021</a:t>
            </a:fld>
            <a:endParaRPr lang="en-US"/>
          </a:p>
        </p:txBody>
      </p:sp>
      <p:sp>
        <p:nvSpPr>
          <p:cNvPr id="5" name="Footer Placeholder 4">
            <a:extLst>
              <a:ext uri="{FF2B5EF4-FFF2-40B4-BE49-F238E27FC236}">
                <a16:creationId xmlns:a16="http://schemas.microsoft.com/office/drawing/2014/main" id="{F4FFFF45-5310-4DB3-8D1F-D4BEB5CABB3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06BB3DE6-3C3D-4D94-8F32-D1CBA664489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CA9DFC-58D8-4DAE-9305-F31876F2896D}" type="slidenum">
              <a:rPr lang="en-US" smtClean="0"/>
              <a:t>‹#›</a:t>
            </a:fld>
            <a:endParaRPr lang="en-US"/>
          </a:p>
        </p:txBody>
      </p:sp>
    </p:spTree>
    <p:extLst>
      <p:ext uri="{BB962C8B-B14F-4D97-AF65-F5344CB8AC3E}">
        <p14:creationId xmlns:p14="http://schemas.microsoft.com/office/powerpoint/2010/main" val="355948163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hyperlink" Target="https://solarsystem.nasa.gov/moons/jupiter-moons/ganymede/in-depth/" TargetMode="External"/><Relationship Id="rId2" Type="http://schemas.openxmlformats.org/officeDocument/2006/relationships/hyperlink" Target="https://space-facts.com/moons/ganymede/"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pds-rings.seti.org/press_releases/pages/PIA00xxx/PIA00502.html" TargetMode="External"/><Relationship Id="rId2" Type="http://schemas.openxmlformats.org/officeDocument/2006/relationships/hyperlink" Target="https://pds-rings.seti.org/press_releases/pages/PIA00xxx/PIA00023.html" TargetMode="External"/><Relationship Id="rId1" Type="http://schemas.openxmlformats.org/officeDocument/2006/relationships/slideLayout" Target="../slideLayouts/slideLayout2.xml"/><Relationship Id="rId5" Type="http://schemas.openxmlformats.org/officeDocument/2006/relationships/hyperlink" Target="https://nssdc.gsfc.nasa.gov/planetary/factsheet/joviansatfact.html" TargetMode="External"/><Relationship Id="rId4" Type="http://schemas.openxmlformats.org/officeDocument/2006/relationships/hyperlink" Target="https://pds-rings.seti.org/press_releases/pages/PIA03xxx/PIA03456.html"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solarsystem.nasa.gov/moons/jupiter-moons/europa/in-depth/" TargetMode="External"/><Relationship Id="rId2" Type="http://schemas.openxmlformats.org/officeDocument/2006/relationships/hyperlink" Target="https://pds-rings.seti.org/press_releases/pages/PIA00xxx/PIA00716.html" TargetMode="Externa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image.gsfc.nasa.gov/poetry/venus/q89.html" TargetMode="External"/><Relationship Id="rId2" Type="http://schemas.openxmlformats.org/officeDocument/2006/relationships/hyperlink" Target="https://solarsystem.nasa.gov/moons/jupiter-moons/europa/in-depth/"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solarsystem.nasa.gov/moons/jupiter-moons/europa/in-depth/" TargetMode="External"/><Relationship Id="rId2" Type="http://schemas.openxmlformats.org/officeDocument/2006/relationships/hyperlink" Target="https://space-facts.com/moons/europa/"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solarsystem.nasa.gov/moons/jupiter-moons/io/overview/" TargetMode="External"/><Relationship Id="rId2" Type="http://schemas.openxmlformats.org/officeDocument/2006/relationships/hyperlink" Target="https://space-facts.com/moons/io/"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solarsystem.nasa.gov/moons/jupiter-moons/callisto/in-depth/" TargetMode="External"/><Relationship Id="rId2" Type="http://schemas.openxmlformats.org/officeDocument/2006/relationships/hyperlink" Target="https://space-facts.com/moons/callisto/"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2A09C586-A34E-4F0C-9096-88BAAF1B3E06}"/>
              </a:ext>
            </a:extLst>
          </p:cNvPr>
          <p:cNvSpPr/>
          <p:nvPr/>
        </p:nvSpPr>
        <p:spPr>
          <a:xfrm>
            <a:off x="1633492" y="426128"/>
            <a:ext cx="9516862" cy="5850385"/>
          </a:xfrm>
          <a:prstGeom prst="round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a:extLst>
              <a:ext uri="{FF2B5EF4-FFF2-40B4-BE49-F238E27FC236}">
                <a16:creationId xmlns:a16="http://schemas.microsoft.com/office/drawing/2014/main" id="{2A4BE1AB-EDF0-427B-A5F5-6971EBDB105E}"/>
              </a:ext>
            </a:extLst>
          </p:cNvPr>
          <p:cNvPicPr>
            <a:picLocks noChangeAspect="1"/>
          </p:cNvPicPr>
          <p:nvPr/>
        </p:nvPicPr>
        <p:blipFill rotWithShape="1">
          <a:blip r:embed="rId2"/>
          <a:srcRect l="1529" t="3289" r="52233" b="3289"/>
          <a:stretch/>
        </p:blipFill>
        <p:spPr>
          <a:xfrm>
            <a:off x="3453414" y="426128"/>
            <a:ext cx="5791104" cy="5850385"/>
          </a:xfrm>
          <a:prstGeom prst="rect">
            <a:avLst/>
          </a:prstGeom>
        </p:spPr>
      </p:pic>
      <p:sp>
        <p:nvSpPr>
          <p:cNvPr id="6" name="TextBox 5">
            <a:extLst>
              <a:ext uri="{FF2B5EF4-FFF2-40B4-BE49-F238E27FC236}">
                <a16:creationId xmlns:a16="http://schemas.microsoft.com/office/drawing/2014/main" id="{A2E92F7B-19D3-4E08-90D4-80A2E3BF6BDD}"/>
              </a:ext>
            </a:extLst>
          </p:cNvPr>
          <p:cNvSpPr txBox="1"/>
          <p:nvPr/>
        </p:nvSpPr>
        <p:spPr>
          <a:xfrm>
            <a:off x="2472526" y="426128"/>
            <a:ext cx="1895288" cy="784830"/>
          </a:xfrm>
          <a:prstGeom prst="rect">
            <a:avLst/>
          </a:prstGeom>
          <a:noFill/>
        </p:spPr>
        <p:txBody>
          <a:bodyPr wrap="square" rtlCol="0">
            <a:spAutoFit/>
          </a:bodyPr>
          <a:lstStyle/>
          <a:p>
            <a:r>
              <a:rPr lang="en-US" sz="4500" dirty="0">
                <a:solidFill>
                  <a:schemeClr val="bg1"/>
                </a:solidFill>
              </a:rPr>
              <a:t>Europa</a:t>
            </a:r>
          </a:p>
        </p:txBody>
      </p:sp>
      <p:sp>
        <p:nvSpPr>
          <p:cNvPr id="10" name="TextBox 9">
            <a:extLst>
              <a:ext uri="{FF2B5EF4-FFF2-40B4-BE49-F238E27FC236}">
                <a16:creationId xmlns:a16="http://schemas.microsoft.com/office/drawing/2014/main" id="{36D571A5-9510-453E-B00E-A2178728FE93}"/>
              </a:ext>
            </a:extLst>
          </p:cNvPr>
          <p:cNvSpPr txBox="1"/>
          <p:nvPr/>
        </p:nvSpPr>
        <p:spPr>
          <a:xfrm>
            <a:off x="1932165" y="1633491"/>
            <a:ext cx="1873188" cy="1631216"/>
          </a:xfrm>
          <a:prstGeom prst="rect">
            <a:avLst/>
          </a:prstGeom>
          <a:noFill/>
        </p:spPr>
        <p:txBody>
          <a:bodyPr wrap="square" rtlCol="0">
            <a:spAutoFit/>
          </a:bodyPr>
          <a:lstStyle/>
          <a:p>
            <a:r>
              <a:rPr lang="en-US" sz="2500" dirty="0">
                <a:solidFill>
                  <a:schemeClr val="bg1"/>
                </a:solidFill>
              </a:rPr>
              <a:t>Discovered in 1610 by Galileo Galilei</a:t>
            </a:r>
          </a:p>
        </p:txBody>
      </p:sp>
      <p:sp>
        <p:nvSpPr>
          <p:cNvPr id="11" name="TextBox 10">
            <a:extLst>
              <a:ext uri="{FF2B5EF4-FFF2-40B4-BE49-F238E27FC236}">
                <a16:creationId xmlns:a16="http://schemas.microsoft.com/office/drawing/2014/main" id="{C309400A-684A-4FEC-9F71-2EC1B5399EA4}"/>
              </a:ext>
            </a:extLst>
          </p:cNvPr>
          <p:cNvSpPr txBox="1"/>
          <p:nvPr/>
        </p:nvSpPr>
        <p:spPr>
          <a:xfrm>
            <a:off x="2076544" y="4294533"/>
            <a:ext cx="1873188" cy="1631216"/>
          </a:xfrm>
          <a:prstGeom prst="rect">
            <a:avLst/>
          </a:prstGeom>
          <a:noFill/>
        </p:spPr>
        <p:txBody>
          <a:bodyPr wrap="square" rtlCol="0">
            <a:spAutoFit/>
          </a:bodyPr>
          <a:lstStyle/>
          <a:p>
            <a:r>
              <a:rPr lang="en-US" sz="2500" dirty="0">
                <a:solidFill>
                  <a:schemeClr val="bg1"/>
                </a:solidFill>
              </a:rPr>
              <a:t>Orbital Period:</a:t>
            </a:r>
          </a:p>
          <a:p>
            <a:r>
              <a:rPr lang="en-US" sz="2500" dirty="0">
                <a:solidFill>
                  <a:schemeClr val="bg1"/>
                </a:solidFill>
              </a:rPr>
              <a:t>3.55 Earth days</a:t>
            </a:r>
          </a:p>
        </p:txBody>
      </p:sp>
      <p:sp>
        <p:nvSpPr>
          <p:cNvPr id="12" name="TextBox 11">
            <a:extLst>
              <a:ext uri="{FF2B5EF4-FFF2-40B4-BE49-F238E27FC236}">
                <a16:creationId xmlns:a16="http://schemas.microsoft.com/office/drawing/2014/main" id="{5E00AC30-82CA-4BA2-AA48-5D8273387CBA}"/>
              </a:ext>
            </a:extLst>
          </p:cNvPr>
          <p:cNvSpPr txBox="1"/>
          <p:nvPr/>
        </p:nvSpPr>
        <p:spPr>
          <a:xfrm>
            <a:off x="9128225" y="771717"/>
            <a:ext cx="1873188" cy="861774"/>
          </a:xfrm>
          <a:prstGeom prst="rect">
            <a:avLst/>
          </a:prstGeom>
          <a:noFill/>
        </p:spPr>
        <p:txBody>
          <a:bodyPr wrap="square" rtlCol="0">
            <a:spAutoFit/>
          </a:bodyPr>
          <a:lstStyle/>
          <a:p>
            <a:r>
              <a:rPr lang="en-US" sz="2500" dirty="0">
                <a:solidFill>
                  <a:schemeClr val="bg1"/>
                </a:solidFill>
              </a:rPr>
              <a:t>Radius:</a:t>
            </a:r>
          </a:p>
          <a:p>
            <a:r>
              <a:rPr lang="en-US" sz="2500" dirty="0">
                <a:solidFill>
                  <a:schemeClr val="bg1"/>
                </a:solidFill>
              </a:rPr>
              <a:t>1,560.8 km</a:t>
            </a:r>
          </a:p>
        </p:txBody>
      </p:sp>
      <p:sp>
        <p:nvSpPr>
          <p:cNvPr id="13" name="TextBox 12">
            <a:extLst>
              <a:ext uri="{FF2B5EF4-FFF2-40B4-BE49-F238E27FC236}">
                <a16:creationId xmlns:a16="http://schemas.microsoft.com/office/drawing/2014/main" id="{17EFEFEB-B7A5-40F5-AB85-31F8F5E2B958}"/>
              </a:ext>
            </a:extLst>
          </p:cNvPr>
          <p:cNvSpPr txBox="1"/>
          <p:nvPr/>
        </p:nvSpPr>
        <p:spPr>
          <a:xfrm>
            <a:off x="9244518" y="4919708"/>
            <a:ext cx="1873188" cy="861774"/>
          </a:xfrm>
          <a:prstGeom prst="rect">
            <a:avLst/>
          </a:prstGeom>
          <a:noFill/>
        </p:spPr>
        <p:txBody>
          <a:bodyPr wrap="square" rtlCol="0">
            <a:spAutoFit/>
          </a:bodyPr>
          <a:lstStyle/>
          <a:p>
            <a:r>
              <a:rPr lang="en-US" sz="2500" dirty="0">
                <a:solidFill>
                  <a:schemeClr val="bg1"/>
                </a:solidFill>
              </a:rPr>
              <a:t>Mass: 4.7x10</a:t>
            </a:r>
            <a:r>
              <a:rPr lang="en-US" sz="2500" baseline="30000" dirty="0">
                <a:solidFill>
                  <a:schemeClr val="bg1"/>
                </a:solidFill>
              </a:rPr>
              <a:t>22 </a:t>
            </a:r>
            <a:r>
              <a:rPr lang="en-US" sz="2500" dirty="0">
                <a:solidFill>
                  <a:schemeClr val="bg1"/>
                </a:solidFill>
              </a:rPr>
              <a:t>kg</a:t>
            </a:r>
          </a:p>
        </p:txBody>
      </p:sp>
    </p:spTree>
    <p:extLst>
      <p:ext uri="{BB962C8B-B14F-4D97-AF65-F5344CB8AC3E}">
        <p14:creationId xmlns:p14="http://schemas.microsoft.com/office/powerpoint/2010/main" val="27240945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2A09C586-A34E-4F0C-9096-88BAAF1B3E06}"/>
              </a:ext>
            </a:extLst>
          </p:cNvPr>
          <p:cNvSpPr/>
          <p:nvPr/>
        </p:nvSpPr>
        <p:spPr>
          <a:xfrm>
            <a:off x="1633492" y="426128"/>
            <a:ext cx="9516862" cy="5850385"/>
          </a:xfrm>
          <a:prstGeom prst="round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39032B45-7E35-4FB9-A9F3-ACC8FE48EAF1}"/>
              </a:ext>
            </a:extLst>
          </p:cNvPr>
          <p:cNvPicPr>
            <a:picLocks noChangeAspect="1"/>
          </p:cNvPicPr>
          <p:nvPr/>
        </p:nvPicPr>
        <p:blipFill rotWithShape="1">
          <a:blip r:embed="rId2"/>
          <a:srcRect l="4348" t="48544" r="53970" b="8479"/>
          <a:stretch/>
        </p:blipFill>
        <p:spPr>
          <a:xfrm>
            <a:off x="3693110" y="481613"/>
            <a:ext cx="5620352" cy="5794900"/>
          </a:xfrm>
          <a:prstGeom prst="rect">
            <a:avLst/>
          </a:prstGeom>
        </p:spPr>
      </p:pic>
      <p:sp>
        <p:nvSpPr>
          <p:cNvPr id="6" name="TextBox 5">
            <a:extLst>
              <a:ext uri="{FF2B5EF4-FFF2-40B4-BE49-F238E27FC236}">
                <a16:creationId xmlns:a16="http://schemas.microsoft.com/office/drawing/2014/main" id="{3DF6D5EE-6785-47FA-AA6B-C044F320722B}"/>
              </a:ext>
            </a:extLst>
          </p:cNvPr>
          <p:cNvSpPr txBox="1"/>
          <p:nvPr/>
        </p:nvSpPr>
        <p:spPr>
          <a:xfrm>
            <a:off x="2226122" y="426128"/>
            <a:ext cx="2809688" cy="784830"/>
          </a:xfrm>
          <a:prstGeom prst="rect">
            <a:avLst/>
          </a:prstGeom>
          <a:noFill/>
        </p:spPr>
        <p:txBody>
          <a:bodyPr wrap="square" rtlCol="0">
            <a:spAutoFit/>
          </a:bodyPr>
          <a:lstStyle/>
          <a:p>
            <a:r>
              <a:rPr lang="en-US" sz="4500" dirty="0">
                <a:solidFill>
                  <a:schemeClr val="bg1"/>
                </a:solidFill>
              </a:rPr>
              <a:t>Ganymede</a:t>
            </a:r>
          </a:p>
        </p:txBody>
      </p:sp>
      <p:sp>
        <p:nvSpPr>
          <p:cNvPr id="4" name="TextBox 3">
            <a:extLst>
              <a:ext uri="{FF2B5EF4-FFF2-40B4-BE49-F238E27FC236}">
                <a16:creationId xmlns:a16="http://schemas.microsoft.com/office/drawing/2014/main" id="{6F5C4749-046F-4800-8E02-D0BF3975517D}"/>
              </a:ext>
            </a:extLst>
          </p:cNvPr>
          <p:cNvSpPr txBox="1"/>
          <p:nvPr/>
        </p:nvSpPr>
        <p:spPr>
          <a:xfrm>
            <a:off x="1941944" y="1633491"/>
            <a:ext cx="1873188" cy="1631216"/>
          </a:xfrm>
          <a:prstGeom prst="rect">
            <a:avLst/>
          </a:prstGeom>
          <a:noFill/>
        </p:spPr>
        <p:txBody>
          <a:bodyPr wrap="square" rtlCol="0">
            <a:spAutoFit/>
          </a:bodyPr>
          <a:lstStyle/>
          <a:p>
            <a:r>
              <a:rPr lang="en-US" sz="2500" dirty="0">
                <a:solidFill>
                  <a:schemeClr val="bg1"/>
                </a:solidFill>
              </a:rPr>
              <a:t>Discovered in 1610 by Galileo Galilei</a:t>
            </a:r>
          </a:p>
        </p:txBody>
      </p:sp>
      <p:sp>
        <p:nvSpPr>
          <p:cNvPr id="8" name="TextBox 7">
            <a:extLst>
              <a:ext uri="{FF2B5EF4-FFF2-40B4-BE49-F238E27FC236}">
                <a16:creationId xmlns:a16="http://schemas.microsoft.com/office/drawing/2014/main" id="{0E4DF4D5-6FDE-44E6-B9A7-04192280CD9D}"/>
              </a:ext>
            </a:extLst>
          </p:cNvPr>
          <p:cNvSpPr txBox="1"/>
          <p:nvPr/>
        </p:nvSpPr>
        <p:spPr>
          <a:xfrm>
            <a:off x="9128225" y="771717"/>
            <a:ext cx="1873188" cy="861774"/>
          </a:xfrm>
          <a:prstGeom prst="rect">
            <a:avLst/>
          </a:prstGeom>
          <a:noFill/>
        </p:spPr>
        <p:txBody>
          <a:bodyPr wrap="square" rtlCol="0">
            <a:spAutoFit/>
          </a:bodyPr>
          <a:lstStyle/>
          <a:p>
            <a:r>
              <a:rPr lang="en-US" sz="2500" dirty="0">
                <a:solidFill>
                  <a:schemeClr val="bg1"/>
                </a:solidFill>
              </a:rPr>
              <a:t>Radius:</a:t>
            </a:r>
          </a:p>
          <a:p>
            <a:r>
              <a:rPr lang="en-US" sz="2500" dirty="0">
                <a:solidFill>
                  <a:schemeClr val="bg1"/>
                </a:solidFill>
              </a:rPr>
              <a:t>2,631.2 km</a:t>
            </a:r>
          </a:p>
        </p:txBody>
      </p:sp>
      <p:sp>
        <p:nvSpPr>
          <p:cNvPr id="9" name="TextBox 8">
            <a:extLst>
              <a:ext uri="{FF2B5EF4-FFF2-40B4-BE49-F238E27FC236}">
                <a16:creationId xmlns:a16="http://schemas.microsoft.com/office/drawing/2014/main" id="{6B8E8F31-13C3-486A-B31A-103D8E124794}"/>
              </a:ext>
            </a:extLst>
          </p:cNvPr>
          <p:cNvSpPr txBox="1"/>
          <p:nvPr/>
        </p:nvSpPr>
        <p:spPr>
          <a:xfrm>
            <a:off x="9244518" y="4919708"/>
            <a:ext cx="1873188" cy="861774"/>
          </a:xfrm>
          <a:prstGeom prst="rect">
            <a:avLst/>
          </a:prstGeom>
          <a:noFill/>
        </p:spPr>
        <p:txBody>
          <a:bodyPr wrap="square" rtlCol="0">
            <a:spAutoFit/>
          </a:bodyPr>
          <a:lstStyle/>
          <a:p>
            <a:r>
              <a:rPr lang="en-US" sz="2500" dirty="0">
                <a:solidFill>
                  <a:schemeClr val="bg1"/>
                </a:solidFill>
              </a:rPr>
              <a:t>Mass:</a:t>
            </a:r>
          </a:p>
          <a:p>
            <a:r>
              <a:rPr lang="en-US" sz="2500" dirty="0">
                <a:solidFill>
                  <a:schemeClr val="bg1"/>
                </a:solidFill>
              </a:rPr>
              <a:t>14.8x10</a:t>
            </a:r>
            <a:r>
              <a:rPr lang="en-US" sz="2500" baseline="30000" dirty="0">
                <a:solidFill>
                  <a:schemeClr val="bg1"/>
                </a:solidFill>
              </a:rPr>
              <a:t>22 </a:t>
            </a:r>
            <a:r>
              <a:rPr lang="en-US" sz="2500" dirty="0">
                <a:solidFill>
                  <a:schemeClr val="bg1"/>
                </a:solidFill>
              </a:rPr>
              <a:t>kg</a:t>
            </a:r>
          </a:p>
        </p:txBody>
      </p:sp>
      <p:sp>
        <p:nvSpPr>
          <p:cNvPr id="11" name="TextBox 10">
            <a:extLst>
              <a:ext uri="{FF2B5EF4-FFF2-40B4-BE49-F238E27FC236}">
                <a16:creationId xmlns:a16="http://schemas.microsoft.com/office/drawing/2014/main" id="{D05161F0-DC7E-493F-9F94-DA5D47D5DD3A}"/>
              </a:ext>
            </a:extLst>
          </p:cNvPr>
          <p:cNvSpPr txBox="1"/>
          <p:nvPr/>
        </p:nvSpPr>
        <p:spPr>
          <a:xfrm>
            <a:off x="2076544" y="4294533"/>
            <a:ext cx="1873188" cy="1631216"/>
          </a:xfrm>
          <a:prstGeom prst="rect">
            <a:avLst/>
          </a:prstGeom>
          <a:noFill/>
        </p:spPr>
        <p:txBody>
          <a:bodyPr wrap="square" rtlCol="0">
            <a:spAutoFit/>
          </a:bodyPr>
          <a:lstStyle/>
          <a:p>
            <a:r>
              <a:rPr lang="en-US" sz="2500" dirty="0">
                <a:solidFill>
                  <a:schemeClr val="bg1"/>
                </a:solidFill>
              </a:rPr>
              <a:t>Orbital Period:</a:t>
            </a:r>
          </a:p>
          <a:p>
            <a:r>
              <a:rPr lang="en-US" sz="2500" dirty="0">
                <a:solidFill>
                  <a:schemeClr val="bg1"/>
                </a:solidFill>
              </a:rPr>
              <a:t>7.15 Earth days</a:t>
            </a:r>
          </a:p>
        </p:txBody>
      </p:sp>
    </p:spTree>
    <p:extLst>
      <p:ext uri="{BB962C8B-B14F-4D97-AF65-F5344CB8AC3E}">
        <p14:creationId xmlns:p14="http://schemas.microsoft.com/office/powerpoint/2010/main" val="34678676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BE8B161-DC4C-48A7-BEEF-B5073FB23F97}"/>
              </a:ext>
            </a:extLst>
          </p:cNvPr>
          <p:cNvSpPr/>
          <p:nvPr/>
        </p:nvSpPr>
        <p:spPr>
          <a:xfrm>
            <a:off x="1633492" y="426128"/>
            <a:ext cx="9516862" cy="5850385"/>
          </a:xfrm>
          <a:prstGeom prst="round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t>Ganymede has been studied by the Voyager, Galileo, Pioneer 10, Juno, and New Horizons missions.  It has also been viewed with the Hubble Space Telescope. This moon is the largest in our Solar System, even bigger than the planet Mercury! It is also the only moon with its own magnetosphere. Scientists suspect it is caused because the moon may have a nickel core with a liquid iron layer surrounded by a subsurface ocean and an extremely thick ice shell. The magnetosphere causes colorful auroras around the moon, similar to the Northern Lights </a:t>
            </a:r>
            <a:r>
              <a:rPr lang="en-US" sz="2500"/>
              <a:t>on Earth. </a:t>
            </a:r>
            <a:r>
              <a:rPr lang="en-US" sz="2500" dirty="0"/>
              <a:t>Despite the moon being smaller than Earth, it is possible that it contains more water than all of Earth’s surface combined.   </a:t>
            </a:r>
          </a:p>
        </p:txBody>
      </p:sp>
      <p:sp>
        <p:nvSpPr>
          <p:cNvPr id="5" name="TextBox 4">
            <a:extLst>
              <a:ext uri="{FF2B5EF4-FFF2-40B4-BE49-F238E27FC236}">
                <a16:creationId xmlns:a16="http://schemas.microsoft.com/office/drawing/2014/main" id="{F635E6BF-0A5F-497E-B95F-F96C59F2625F}"/>
              </a:ext>
            </a:extLst>
          </p:cNvPr>
          <p:cNvSpPr txBox="1"/>
          <p:nvPr/>
        </p:nvSpPr>
        <p:spPr>
          <a:xfrm>
            <a:off x="0" y="27489"/>
            <a:ext cx="1926454" cy="553998"/>
          </a:xfrm>
          <a:prstGeom prst="rect">
            <a:avLst/>
          </a:prstGeom>
          <a:noFill/>
        </p:spPr>
        <p:txBody>
          <a:bodyPr wrap="square" rtlCol="0">
            <a:spAutoFit/>
          </a:bodyPr>
          <a:lstStyle/>
          <a:p>
            <a:r>
              <a:rPr lang="en-US" sz="3000" dirty="0"/>
              <a:t>Ganymede</a:t>
            </a:r>
          </a:p>
        </p:txBody>
      </p:sp>
    </p:spTree>
    <p:extLst>
      <p:ext uri="{BB962C8B-B14F-4D97-AF65-F5344CB8AC3E}">
        <p14:creationId xmlns:p14="http://schemas.microsoft.com/office/powerpoint/2010/main" val="14894413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6709F4-1B11-4C30-B02F-7204A441E241}"/>
              </a:ext>
            </a:extLst>
          </p:cNvPr>
          <p:cNvSpPr>
            <a:spLocks noGrp="1"/>
          </p:cNvSpPr>
          <p:nvPr>
            <p:ph type="title"/>
          </p:nvPr>
        </p:nvSpPr>
        <p:spPr/>
        <p:txBody>
          <a:bodyPr/>
          <a:lstStyle/>
          <a:p>
            <a:r>
              <a:rPr lang="en-US" dirty="0"/>
              <a:t>Ganymede</a:t>
            </a:r>
          </a:p>
        </p:txBody>
      </p:sp>
      <p:sp>
        <p:nvSpPr>
          <p:cNvPr id="3" name="Content Placeholder 2">
            <a:extLst>
              <a:ext uri="{FF2B5EF4-FFF2-40B4-BE49-F238E27FC236}">
                <a16:creationId xmlns:a16="http://schemas.microsoft.com/office/drawing/2014/main" id="{B2F4891F-753E-4CC0-BA89-307FF8FBFD5D}"/>
              </a:ext>
            </a:extLst>
          </p:cNvPr>
          <p:cNvSpPr>
            <a:spLocks noGrp="1"/>
          </p:cNvSpPr>
          <p:nvPr>
            <p:ph idx="1"/>
          </p:nvPr>
        </p:nvSpPr>
        <p:spPr/>
        <p:txBody>
          <a:bodyPr>
            <a:normAutofit fontScale="85000" lnSpcReduction="20000"/>
          </a:bodyPr>
          <a:lstStyle/>
          <a:p>
            <a:r>
              <a:rPr lang="en-US" dirty="0"/>
              <a:t>1. Hubble Space Telescope, Pioneer 10, Voyager, Galileo, New Horizons, Juno</a:t>
            </a:r>
          </a:p>
          <a:p>
            <a:r>
              <a:rPr lang="en-US" dirty="0"/>
              <a:t>2.</a:t>
            </a:r>
          </a:p>
          <a:p>
            <a:r>
              <a:rPr lang="en-US" dirty="0"/>
              <a:t>3.</a:t>
            </a:r>
          </a:p>
          <a:p>
            <a:r>
              <a:rPr lang="en-US" dirty="0"/>
              <a:t>4.</a:t>
            </a:r>
          </a:p>
          <a:p>
            <a:endParaRPr lang="en-US" dirty="0"/>
          </a:p>
          <a:p>
            <a:r>
              <a:rPr lang="en-US" dirty="0">
                <a:hlinkClick r:id="rId2"/>
              </a:rPr>
              <a:t>https://space-facts.com/moons/ganymede/</a:t>
            </a:r>
            <a:endParaRPr lang="en-US" dirty="0"/>
          </a:p>
          <a:p>
            <a:pPr lvl="1"/>
            <a:r>
              <a:rPr lang="en-US" dirty="0"/>
              <a:t>Largest moon in the solar system, larger than Mercury. </a:t>
            </a:r>
          </a:p>
          <a:p>
            <a:pPr lvl="1"/>
            <a:r>
              <a:rPr lang="en-US" dirty="0"/>
              <a:t>Strong magnetosphere so thought to have subsurface ocean over liquid iron and nickel core</a:t>
            </a:r>
          </a:p>
          <a:p>
            <a:r>
              <a:rPr lang="en-US" dirty="0">
                <a:hlinkClick r:id="rId3"/>
              </a:rPr>
              <a:t>https://solarsystem.nasa.gov/moons/jupiter-moons/ganymede/in-depth/</a:t>
            </a:r>
            <a:endParaRPr lang="en-US" dirty="0"/>
          </a:p>
          <a:p>
            <a:pPr lvl="1"/>
            <a:r>
              <a:rPr lang="en-US" dirty="0"/>
              <a:t>Only moon with it’s own magnetic field. auroras – glowing electrified gas</a:t>
            </a:r>
          </a:p>
          <a:p>
            <a:pPr lvl="1"/>
            <a:r>
              <a:rPr lang="en-US" dirty="0"/>
              <a:t>Underground saltwater ocean suspected. More water than all Earth’s surface. </a:t>
            </a:r>
          </a:p>
          <a:p>
            <a:pPr lvl="1"/>
            <a:r>
              <a:rPr lang="en-US" dirty="0"/>
              <a:t>Thick ice shell about 800km thick. </a:t>
            </a:r>
          </a:p>
        </p:txBody>
      </p:sp>
    </p:spTree>
    <p:extLst>
      <p:ext uri="{BB962C8B-B14F-4D97-AF65-F5344CB8AC3E}">
        <p14:creationId xmlns:p14="http://schemas.microsoft.com/office/powerpoint/2010/main" val="27807821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B5D3AD-0C0F-4882-BFB3-FF0C881C5FB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913569C-7ED8-461D-8A64-76A5C7FAC04C}"/>
              </a:ext>
            </a:extLst>
          </p:cNvPr>
          <p:cNvSpPr>
            <a:spLocks noGrp="1"/>
          </p:cNvSpPr>
          <p:nvPr>
            <p:ph idx="1"/>
          </p:nvPr>
        </p:nvSpPr>
        <p:spPr/>
        <p:txBody>
          <a:bodyPr/>
          <a:lstStyle/>
          <a:p>
            <a:r>
              <a:rPr lang="en-US" dirty="0"/>
              <a:t>Io and Ganymede- </a:t>
            </a:r>
            <a:r>
              <a:rPr lang="en-US" dirty="0">
                <a:hlinkClick r:id="rId2"/>
              </a:rPr>
              <a:t>https://pds-rings.seti.org/press_releases/pages/PIA00xxx/PIA00023.html</a:t>
            </a:r>
            <a:endParaRPr lang="en-US" dirty="0"/>
          </a:p>
          <a:p>
            <a:r>
              <a:rPr lang="en-US" dirty="0"/>
              <a:t>Europa - </a:t>
            </a:r>
            <a:r>
              <a:rPr lang="en-US" dirty="0">
                <a:hlinkClick r:id="rId3"/>
              </a:rPr>
              <a:t>https://pds-rings.seti.org/press_releases/pages/PIA00xxx/PIA00502.html</a:t>
            </a:r>
            <a:endParaRPr lang="en-US" dirty="0"/>
          </a:p>
          <a:p>
            <a:r>
              <a:rPr lang="en-US" dirty="0"/>
              <a:t>Callisto - </a:t>
            </a:r>
            <a:r>
              <a:rPr lang="en-US" dirty="0">
                <a:hlinkClick r:id="rId4"/>
              </a:rPr>
              <a:t>https://pds-rings.seti.org/press_releases/pages/PIA03xxx/PIA03456.html</a:t>
            </a:r>
            <a:endParaRPr lang="en-US" dirty="0"/>
          </a:p>
          <a:p>
            <a:r>
              <a:rPr lang="en-US" dirty="0">
                <a:hlinkClick r:id="rId5"/>
              </a:rPr>
              <a:t>https://nssdc.gsfc.nasa.gov/planetary/factsheet/joviansatfact.html</a:t>
            </a:r>
            <a:endParaRPr lang="en-US" dirty="0"/>
          </a:p>
          <a:p>
            <a:endParaRPr lang="en-US" dirty="0"/>
          </a:p>
        </p:txBody>
      </p:sp>
    </p:spTree>
    <p:extLst>
      <p:ext uri="{BB962C8B-B14F-4D97-AF65-F5344CB8AC3E}">
        <p14:creationId xmlns:p14="http://schemas.microsoft.com/office/powerpoint/2010/main" val="18469330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1AECC9-6DBE-4E44-988F-954D1D5AEB66}"/>
              </a:ext>
            </a:extLst>
          </p:cNvPr>
          <p:cNvSpPr>
            <a:spLocks noGrp="1"/>
          </p:cNvSpPr>
          <p:nvPr>
            <p:ph type="title"/>
          </p:nvPr>
        </p:nvSpPr>
        <p:spPr/>
        <p:txBody>
          <a:bodyPr/>
          <a:lstStyle/>
          <a:p>
            <a:r>
              <a:rPr lang="en-US" dirty="0"/>
              <a:t>option</a:t>
            </a:r>
          </a:p>
        </p:txBody>
      </p:sp>
      <p:sp>
        <p:nvSpPr>
          <p:cNvPr id="3" name="Content Placeholder 2">
            <a:extLst>
              <a:ext uri="{FF2B5EF4-FFF2-40B4-BE49-F238E27FC236}">
                <a16:creationId xmlns:a16="http://schemas.microsoft.com/office/drawing/2014/main" id="{751606E5-707E-4B2B-BC67-810474C24791}"/>
              </a:ext>
            </a:extLst>
          </p:cNvPr>
          <p:cNvSpPr>
            <a:spLocks noGrp="1"/>
          </p:cNvSpPr>
          <p:nvPr>
            <p:ph idx="1"/>
          </p:nvPr>
        </p:nvSpPr>
        <p:spPr/>
        <p:txBody>
          <a:bodyPr/>
          <a:lstStyle/>
          <a:p>
            <a:r>
              <a:rPr lang="en-US" dirty="0"/>
              <a:t>Ganymede - </a:t>
            </a:r>
            <a:r>
              <a:rPr lang="en-US" dirty="0">
                <a:hlinkClick r:id="rId2"/>
              </a:rPr>
              <a:t>https://pds-rings.seti.org/press_releases/pages/PIA00xxx/PIA00716.html</a:t>
            </a:r>
            <a:endParaRPr lang="en-US" dirty="0"/>
          </a:p>
          <a:p>
            <a:r>
              <a:rPr lang="en-US" dirty="0">
                <a:hlinkClick r:id="rId3"/>
              </a:rPr>
              <a:t>https://solarsystem.nasa.gov/moons/jupiter-moons/europa/in-depth/</a:t>
            </a:r>
            <a:endParaRPr lang="en-US" dirty="0"/>
          </a:p>
          <a:p>
            <a:endParaRPr lang="en-US" dirty="0"/>
          </a:p>
        </p:txBody>
      </p:sp>
      <p:pic>
        <p:nvPicPr>
          <p:cNvPr id="4" name="Picture 3">
            <a:extLst>
              <a:ext uri="{FF2B5EF4-FFF2-40B4-BE49-F238E27FC236}">
                <a16:creationId xmlns:a16="http://schemas.microsoft.com/office/drawing/2014/main" id="{820CD057-958B-4E6C-A063-2A3383C63FD3}"/>
              </a:ext>
            </a:extLst>
          </p:cNvPr>
          <p:cNvPicPr>
            <a:picLocks noChangeAspect="1"/>
          </p:cNvPicPr>
          <p:nvPr/>
        </p:nvPicPr>
        <p:blipFill>
          <a:blip r:embed="rId4"/>
          <a:stretch>
            <a:fillRect/>
          </a:stretch>
        </p:blipFill>
        <p:spPr>
          <a:xfrm>
            <a:off x="4876800" y="-296068"/>
            <a:ext cx="2438400" cy="2438400"/>
          </a:xfrm>
          <a:prstGeom prst="rect">
            <a:avLst/>
          </a:prstGeom>
        </p:spPr>
      </p:pic>
      <p:pic>
        <p:nvPicPr>
          <p:cNvPr id="6" name="Picture 5">
            <a:extLst>
              <a:ext uri="{FF2B5EF4-FFF2-40B4-BE49-F238E27FC236}">
                <a16:creationId xmlns:a16="http://schemas.microsoft.com/office/drawing/2014/main" id="{08CCD032-E9C3-4595-BCFC-FC4FE305983D}"/>
              </a:ext>
            </a:extLst>
          </p:cNvPr>
          <p:cNvPicPr>
            <a:picLocks noChangeAspect="1"/>
          </p:cNvPicPr>
          <p:nvPr/>
        </p:nvPicPr>
        <p:blipFill>
          <a:blip r:embed="rId5"/>
          <a:stretch>
            <a:fillRect/>
          </a:stretch>
        </p:blipFill>
        <p:spPr>
          <a:xfrm>
            <a:off x="2213810" y="3223801"/>
            <a:ext cx="3196083" cy="2953162"/>
          </a:xfrm>
          <a:prstGeom prst="rect">
            <a:avLst/>
          </a:prstGeom>
        </p:spPr>
      </p:pic>
    </p:spTree>
    <p:extLst>
      <p:ext uri="{BB962C8B-B14F-4D97-AF65-F5344CB8AC3E}">
        <p14:creationId xmlns:p14="http://schemas.microsoft.com/office/powerpoint/2010/main" val="383654488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EE8C0-7B25-499C-BA0C-F5533256EB44}"/>
              </a:ext>
            </a:extLst>
          </p:cNvPr>
          <p:cNvSpPr>
            <a:spLocks noGrp="1"/>
          </p:cNvSpPr>
          <p:nvPr>
            <p:ph type="title"/>
          </p:nvPr>
        </p:nvSpPr>
        <p:spPr/>
        <p:txBody>
          <a:bodyPr/>
          <a:lstStyle/>
          <a:p>
            <a:r>
              <a:rPr lang="en-US" dirty="0"/>
              <a:t>Background</a:t>
            </a:r>
          </a:p>
        </p:txBody>
      </p:sp>
      <p:sp>
        <p:nvSpPr>
          <p:cNvPr id="3" name="Content Placeholder 2">
            <a:extLst>
              <a:ext uri="{FF2B5EF4-FFF2-40B4-BE49-F238E27FC236}">
                <a16:creationId xmlns:a16="http://schemas.microsoft.com/office/drawing/2014/main" id="{E0057C8F-0AED-4FA6-91FB-483270A7986F}"/>
              </a:ext>
            </a:extLst>
          </p:cNvPr>
          <p:cNvSpPr>
            <a:spLocks noGrp="1"/>
          </p:cNvSpPr>
          <p:nvPr>
            <p:ph idx="1"/>
          </p:nvPr>
        </p:nvSpPr>
        <p:spPr/>
        <p:txBody>
          <a:bodyPr/>
          <a:lstStyle/>
          <a:p>
            <a:r>
              <a:rPr lang="en-US" dirty="0"/>
              <a:t>1. Missions that explored the moon (edit this to be chronological)</a:t>
            </a:r>
          </a:p>
          <a:p>
            <a:r>
              <a:rPr lang="en-US" dirty="0"/>
              <a:t>2. fact relevant to game mission</a:t>
            </a:r>
          </a:p>
          <a:p>
            <a:r>
              <a:rPr lang="en-US" dirty="0"/>
              <a:t>3. fact relevant to game mission 2</a:t>
            </a:r>
          </a:p>
          <a:p>
            <a:r>
              <a:rPr lang="en-US" dirty="0"/>
              <a:t>4. fun fact</a:t>
            </a:r>
          </a:p>
        </p:txBody>
      </p:sp>
    </p:spTree>
    <p:extLst>
      <p:ext uri="{BB962C8B-B14F-4D97-AF65-F5344CB8AC3E}">
        <p14:creationId xmlns:p14="http://schemas.microsoft.com/office/powerpoint/2010/main" val="32079317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82324F-5A99-45A3-B727-E2FC4083E17E}"/>
              </a:ext>
            </a:extLst>
          </p:cNvPr>
          <p:cNvSpPr>
            <a:spLocks noGrp="1"/>
          </p:cNvSpPr>
          <p:nvPr>
            <p:ph type="title"/>
          </p:nvPr>
        </p:nvSpPr>
        <p:spPr/>
        <p:txBody>
          <a:bodyPr/>
          <a:lstStyle/>
          <a:p>
            <a:r>
              <a:rPr lang="en-US" dirty="0"/>
              <a:t>Jupiter</a:t>
            </a:r>
          </a:p>
        </p:txBody>
      </p:sp>
      <p:sp>
        <p:nvSpPr>
          <p:cNvPr id="3" name="Content Placeholder 2">
            <a:extLst>
              <a:ext uri="{FF2B5EF4-FFF2-40B4-BE49-F238E27FC236}">
                <a16:creationId xmlns:a16="http://schemas.microsoft.com/office/drawing/2014/main" id="{9DBD2C3F-45B3-4FEB-81F2-239B0CBD8AE8}"/>
              </a:ext>
            </a:extLst>
          </p:cNvPr>
          <p:cNvSpPr>
            <a:spLocks noGrp="1"/>
          </p:cNvSpPr>
          <p:nvPr>
            <p:ph idx="1"/>
          </p:nvPr>
        </p:nvSpPr>
        <p:spPr/>
        <p:txBody>
          <a:bodyPr>
            <a:normAutofit fontScale="92500"/>
          </a:bodyPr>
          <a:lstStyle/>
          <a:p>
            <a:r>
              <a:rPr lang="en-US" dirty="0">
                <a:hlinkClick r:id="rId2"/>
              </a:rPr>
              <a:t>https://solarsystem.nasa.gov/moons/jupiter-moons/europa/in-depth/</a:t>
            </a:r>
            <a:endParaRPr lang="en-US" dirty="0"/>
          </a:p>
          <a:p>
            <a:pPr lvl="1"/>
            <a:r>
              <a:rPr lang="en-US" dirty="0"/>
              <a:t>Jupiter takes 4,333 Earth days to orbit the Sun</a:t>
            </a:r>
          </a:p>
          <a:p>
            <a:pPr lvl="1"/>
            <a:r>
              <a:rPr lang="en-US" b="0" i="0" dirty="0">
                <a:solidFill>
                  <a:srgbClr val="3A3A3A"/>
                </a:solidFill>
                <a:effectLst/>
                <a:latin typeface="Metropolis"/>
              </a:rPr>
              <a:t>Jupiter’s moons Io, Europa, and Ganymede are in what is called a resonance – every time Ganymede orbits Jupiter once, Europa orbits twice, and Io orbits four times</a:t>
            </a:r>
          </a:p>
          <a:p>
            <a:pPr lvl="1"/>
            <a:r>
              <a:rPr lang="en-US" dirty="0">
                <a:solidFill>
                  <a:srgbClr val="3A3A3A"/>
                </a:solidFill>
                <a:latin typeface="Metropolis"/>
              </a:rPr>
              <a:t>Callisto, (and others) tidally locked so same side always facing Jupiter</a:t>
            </a:r>
          </a:p>
          <a:p>
            <a:pPr lvl="1"/>
            <a:r>
              <a:rPr lang="en-US" dirty="0">
                <a:solidFill>
                  <a:srgbClr val="3A3A3A"/>
                </a:solidFill>
                <a:latin typeface="Metropolis"/>
              </a:rPr>
              <a:t>Strong magnetic field to consider</a:t>
            </a:r>
          </a:p>
          <a:p>
            <a:pPr lvl="1"/>
            <a:r>
              <a:rPr lang="en-US" dirty="0">
                <a:solidFill>
                  <a:srgbClr val="3A3A3A"/>
                </a:solidFill>
                <a:latin typeface="Metropolis"/>
              </a:rPr>
              <a:t>These 4 Jovian moons were the first moons discovered orbiting a planet other than Earth. Led to </a:t>
            </a:r>
            <a:r>
              <a:rPr lang="en-US" dirty="0" err="1">
                <a:solidFill>
                  <a:srgbClr val="3A3A3A"/>
                </a:solidFill>
                <a:latin typeface="Metropolis"/>
              </a:rPr>
              <a:t>heliocentricism</a:t>
            </a:r>
            <a:r>
              <a:rPr lang="en-US" dirty="0">
                <a:solidFill>
                  <a:srgbClr val="3A3A3A"/>
                </a:solidFill>
                <a:latin typeface="Metropolis"/>
              </a:rPr>
              <a:t>. </a:t>
            </a:r>
            <a:endParaRPr lang="en-US" dirty="0"/>
          </a:p>
          <a:p>
            <a:r>
              <a:rPr lang="en-US" dirty="0">
                <a:hlinkClick r:id="rId3"/>
              </a:rPr>
              <a:t>https://image.gsfc.nasa.gov/poetry/venus/q89.html</a:t>
            </a:r>
            <a:endParaRPr lang="en-US" dirty="0"/>
          </a:p>
          <a:p>
            <a:pPr lvl="1"/>
            <a:r>
              <a:rPr lang="en-US" dirty="0"/>
              <a:t>43 minutes for sunlight to reach Jupiter</a:t>
            </a:r>
          </a:p>
          <a:p>
            <a:r>
              <a:rPr lang="en-US" dirty="0"/>
              <a:t>Other Link</a:t>
            </a:r>
          </a:p>
        </p:txBody>
      </p:sp>
    </p:spTree>
    <p:extLst>
      <p:ext uri="{BB962C8B-B14F-4D97-AF65-F5344CB8AC3E}">
        <p14:creationId xmlns:p14="http://schemas.microsoft.com/office/powerpoint/2010/main" val="14752580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3C316ADB-336F-4294-8428-4BF26A568D6C}"/>
              </a:ext>
            </a:extLst>
          </p:cNvPr>
          <p:cNvSpPr/>
          <p:nvPr/>
        </p:nvSpPr>
        <p:spPr>
          <a:xfrm>
            <a:off x="1633492" y="426128"/>
            <a:ext cx="9516862" cy="5850385"/>
          </a:xfrm>
          <a:prstGeom prst="round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t>Missions that have explored this moon include the Voyager and Galileo missions. The Hubble Space Telescope has also provided valuable data in the study of this moon.  Additionally, Earth based studies, such as gathering spectrographic data to measure water vapor above Europa has been done at the Keck Observatory. These studies have put Europa on the list of places in our Solar System that might contain life. Scientists believe the moon is surrounded by a thick shell of ice with a warmer, saltwater ocean underneath. How thick this ice layer is, is an ongoing question. The composition of this ice layer is also unknown, as more compounds than water can freeze at the low temperatures this far from the Sun. The temperature of the water under the ice shell could provide insight into locations of potential hydrothermal vents, which we know to harbor life on Earth. </a:t>
            </a:r>
          </a:p>
        </p:txBody>
      </p:sp>
      <p:sp>
        <p:nvSpPr>
          <p:cNvPr id="5" name="TextBox 4">
            <a:extLst>
              <a:ext uri="{FF2B5EF4-FFF2-40B4-BE49-F238E27FC236}">
                <a16:creationId xmlns:a16="http://schemas.microsoft.com/office/drawing/2014/main" id="{18F1084A-02FF-4C7B-9325-44DA129A0AD7}"/>
              </a:ext>
            </a:extLst>
          </p:cNvPr>
          <p:cNvSpPr txBox="1"/>
          <p:nvPr/>
        </p:nvSpPr>
        <p:spPr>
          <a:xfrm>
            <a:off x="94002" y="0"/>
            <a:ext cx="1895288" cy="784830"/>
          </a:xfrm>
          <a:prstGeom prst="rect">
            <a:avLst/>
          </a:prstGeom>
          <a:noFill/>
        </p:spPr>
        <p:txBody>
          <a:bodyPr wrap="square" rtlCol="0">
            <a:spAutoFit/>
          </a:bodyPr>
          <a:lstStyle/>
          <a:p>
            <a:r>
              <a:rPr lang="en-US" sz="4500" dirty="0"/>
              <a:t>Europa</a:t>
            </a:r>
          </a:p>
        </p:txBody>
      </p:sp>
    </p:spTree>
    <p:extLst>
      <p:ext uri="{BB962C8B-B14F-4D97-AF65-F5344CB8AC3E}">
        <p14:creationId xmlns:p14="http://schemas.microsoft.com/office/powerpoint/2010/main" val="56164969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96CEA4-AEA8-4B23-AA0E-E358A1380DA1}"/>
              </a:ext>
            </a:extLst>
          </p:cNvPr>
          <p:cNvSpPr>
            <a:spLocks noGrp="1"/>
          </p:cNvSpPr>
          <p:nvPr>
            <p:ph type="title"/>
          </p:nvPr>
        </p:nvSpPr>
        <p:spPr/>
        <p:txBody>
          <a:bodyPr/>
          <a:lstStyle/>
          <a:p>
            <a:r>
              <a:rPr lang="en-US" dirty="0"/>
              <a:t>Europa</a:t>
            </a:r>
          </a:p>
        </p:txBody>
      </p:sp>
      <p:sp>
        <p:nvSpPr>
          <p:cNvPr id="3" name="Content Placeholder 2">
            <a:extLst>
              <a:ext uri="{FF2B5EF4-FFF2-40B4-BE49-F238E27FC236}">
                <a16:creationId xmlns:a16="http://schemas.microsoft.com/office/drawing/2014/main" id="{BD6AC6B0-E68D-45AA-ADDB-CB10497F21F8}"/>
              </a:ext>
            </a:extLst>
          </p:cNvPr>
          <p:cNvSpPr>
            <a:spLocks noGrp="1"/>
          </p:cNvSpPr>
          <p:nvPr>
            <p:ph idx="1"/>
          </p:nvPr>
        </p:nvSpPr>
        <p:spPr/>
        <p:txBody>
          <a:bodyPr>
            <a:normAutofit fontScale="92500" lnSpcReduction="10000"/>
          </a:bodyPr>
          <a:lstStyle/>
          <a:p>
            <a:r>
              <a:rPr lang="en-US" dirty="0"/>
              <a:t>1. Voyager and Galileo missions. Hubble Space Telescope</a:t>
            </a:r>
          </a:p>
          <a:p>
            <a:r>
              <a:rPr lang="en-US" dirty="0"/>
              <a:t>2. Water-rich and warm interior could be hospitable to life</a:t>
            </a:r>
          </a:p>
          <a:p>
            <a:r>
              <a:rPr lang="en-US" dirty="0"/>
              <a:t>3. </a:t>
            </a:r>
          </a:p>
          <a:p>
            <a:r>
              <a:rPr lang="en-US" dirty="0"/>
              <a:t>4. almost the size of Earth’s Moon.</a:t>
            </a:r>
          </a:p>
          <a:p>
            <a:endParaRPr lang="en-US" dirty="0"/>
          </a:p>
          <a:p>
            <a:r>
              <a:rPr lang="en-US" dirty="0">
                <a:hlinkClick r:id="rId2"/>
              </a:rPr>
              <a:t>https://space-facts.com/moons/europa/</a:t>
            </a:r>
            <a:endParaRPr lang="en-US" dirty="0"/>
          </a:p>
          <a:p>
            <a:pPr lvl="1"/>
            <a:r>
              <a:rPr lang="en-US" dirty="0"/>
              <a:t>Magnetic field exists, meaning conductive beneath ice (salt water)</a:t>
            </a:r>
          </a:p>
          <a:p>
            <a:pPr lvl="1"/>
            <a:r>
              <a:rPr lang="en-US" dirty="0">
                <a:hlinkClick r:id="rId3"/>
              </a:rPr>
              <a:t>https://solarsystem.nasa.gov/moons/jupiter-moons/europa/in-depth/</a:t>
            </a:r>
            <a:endParaRPr lang="en-US" dirty="0"/>
          </a:p>
          <a:p>
            <a:pPr lvl="1"/>
            <a:r>
              <a:rPr lang="en-US" dirty="0"/>
              <a:t>Spectrograph at Keck Observatory to measure water vapor above Europa. Infrared light emit or absorb. </a:t>
            </a:r>
          </a:p>
          <a:p>
            <a:pPr lvl="1"/>
            <a:r>
              <a:rPr lang="en-US" dirty="0"/>
              <a:t>Ice shell probably 15-25 km thick. </a:t>
            </a:r>
          </a:p>
          <a:p>
            <a:pPr lvl="1"/>
            <a:endParaRPr lang="en-US" dirty="0"/>
          </a:p>
        </p:txBody>
      </p:sp>
    </p:spTree>
    <p:extLst>
      <p:ext uri="{BB962C8B-B14F-4D97-AF65-F5344CB8AC3E}">
        <p14:creationId xmlns:p14="http://schemas.microsoft.com/office/powerpoint/2010/main" val="1887175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2A09C586-A34E-4F0C-9096-88BAAF1B3E06}"/>
              </a:ext>
            </a:extLst>
          </p:cNvPr>
          <p:cNvSpPr/>
          <p:nvPr/>
        </p:nvSpPr>
        <p:spPr>
          <a:xfrm>
            <a:off x="1633492" y="426128"/>
            <a:ext cx="9516862" cy="5850385"/>
          </a:xfrm>
          <a:prstGeom prst="round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F35E632A-5723-4D14-AB19-530BD9BD1C4E}"/>
              </a:ext>
            </a:extLst>
          </p:cNvPr>
          <p:cNvPicPr>
            <a:picLocks noChangeAspect="1"/>
          </p:cNvPicPr>
          <p:nvPr/>
        </p:nvPicPr>
        <p:blipFill rotWithShape="1">
          <a:blip r:embed="rId2"/>
          <a:srcRect l="10828" t="10610" r="60961" b="60926"/>
          <a:stretch/>
        </p:blipFill>
        <p:spPr>
          <a:xfrm>
            <a:off x="3511119" y="426128"/>
            <a:ext cx="5761608" cy="5813354"/>
          </a:xfrm>
          <a:prstGeom prst="rect">
            <a:avLst/>
          </a:prstGeom>
        </p:spPr>
      </p:pic>
      <p:sp>
        <p:nvSpPr>
          <p:cNvPr id="11" name="TextBox 10">
            <a:extLst>
              <a:ext uri="{FF2B5EF4-FFF2-40B4-BE49-F238E27FC236}">
                <a16:creationId xmlns:a16="http://schemas.microsoft.com/office/drawing/2014/main" id="{D89AB438-5609-4158-ABF0-DEBC7B77C0B9}"/>
              </a:ext>
            </a:extLst>
          </p:cNvPr>
          <p:cNvSpPr txBox="1"/>
          <p:nvPr/>
        </p:nvSpPr>
        <p:spPr>
          <a:xfrm>
            <a:off x="2472526" y="426128"/>
            <a:ext cx="1895288" cy="784830"/>
          </a:xfrm>
          <a:prstGeom prst="rect">
            <a:avLst/>
          </a:prstGeom>
          <a:noFill/>
        </p:spPr>
        <p:txBody>
          <a:bodyPr wrap="square" rtlCol="0">
            <a:spAutoFit/>
          </a:bodyPr>
          <a:lstStyle/>
          <a:p>
            <a:r>
              <a:rPr lang="en-US" sz="4500" dirty="0">
                <a:solidFill>
                  <a:schemeClr val="bg1"/>
                </a:solidFill>
              </a:rPr>
              <a:t>Io</a:t>
            </a:r>
          </a:p>
        </p:txBody>
      </p:sp>
      <p:sp>
        <p:nvSpPr>
          <p:cNvPr id="12" name="TextBox 11">
            <a:extLst>
              <a:ext uri="{FF2B5EF4-FFF2-40B4-BE49-F238E27FC236}">
                <a16:creationId xmlns:a16="http://schemas.microsoft.com/office/drawing/2014/main" id="{C01214D8-41A5-4F3A-B752-925079367E2B}"/>
              </a:ext>
            </a:extLst>
          </p:cNvPr>
          <p:cNvSpPr txBox="1"/>
          <p:nvPr/>
        </p:nvSpPr>
        <p:spPr>
          <a:xfrm>
            <a:off x="1941944" y="1633491"/>
            <a:ext cx="1873188" cy="1631216"/>
          </a:xfrm>
          <a:prstGeom prst="rect">
            <a:avLst/>
          </a:prstGeom>
          <a:noFill/>
        </p:spPr>
        <p:txBody>
          <a:bodyPr wrap="square" rtlCol="0">
            <a:spAutoFit/>
          </a:bodyPr>
          <a:lstStyle/>
          <a:p>
            <a:r>
              <a:rPr lang="en-US" sz="2500" dirty="0">
                <a:solidFill>
                  <a:schemeClr val="bg1"/>
                </a:solidFill>
              </a:rPr>
              <a:t>Discovered in 1610 by Galileo Galilei</a:t>
            </a:r>
          </a:p>
        </p:txBody>
      </p:sp>
      <p:sp>
        <p:nvSpPr>
          <p:cNvPr id="13" name="TextBox 12">
            <a:extLst>
              <a:ext uri="{FF2B5EF4-FFF2-40B4-BE49-F238E27FC236}">
                <a16:creationId xmlns:a16="http://schemas.microsoft.com/office/drawing/2014/main" id="{D566A0F1-6F0A-48F4-975B-69FD71761BB0}"/>
              </a:ext>
            </a:extLst>
          </p:cNvPr>
          <p:cNvSpPr txBox="1"/>
          <p:nvPr/>
        </p:nvSpPr>
        <p:spPr>
          <a:xfrm>
            <a:off x="9128225" y="771717"/>
            <a:ext cx="1873188" cy="861774"/>
          </a:xfrm>
          <a:prstGeom prst="rect">
            <a:avLst/>
          </a:prstGeom>
          <a:noFill/>
        </p:spPr>
        <p:txBody>
          <a:bodyPr wrap="square" rtlCol="0">
            <a:spAutoFit/>
          </a:bodyPr>
          <a:lstStyle/>
          <a:p>
            <a:r>
              <a:rPr lang="en-US" sz="2500" dirty="0">
                <a:solidFill>
                  <a:schemeClr val="bg1"/>
                </a:solidFill>
              </a:rPr>
              <a:t>Radius:</a:t>
            </a:r>
          </a:p>
          <a:p>
            <a:r>
              <a:rPr lang="en-US" sz="2500" dirty="0">
                <a:solidFill>
                  <a:schemeClr val="bg1"/>
                </a:solidFill>
              </a:rPr>
              <a:t>1,821.6 km</a:t>
            </a:r>
          </a:p>
        </p:txBody>
      </p:sp>
      <p:sp>
        <p:nvSpPr>
          <p:cNvPr id="14" name="TextBox 13">
            <a:extLst>
              <a:ext uri="{FF2B5EF4-FFF2-40B4-BE49-F238E27FC236}">
                <a16:creationId xmlns:a16="http://schemas.microsoft.com/office/drawing/2014/main" id="{415F65ED-9734-467C-917B-207B806CA4F2}"/>
              </a:ext>
            </a:extLst>
          </p:cNvPr>
          <p:cNvSpPr txBox="1"/>
          <p:nvPr/>
        </p:nvSpPr>
        <p:spPr>
          <a:xfrm>
            <a:off x="9244518" y="4919708"/>
            <a:ext cx="1873188" cy="861774"/>
          </a:xfrm>
          <a:prstGeom prst="rect">
            <a:avLst/>
          </a:prstGeom>
          <a:noFill/>
        </p:spPr>
        <p:txBody>
          <a:bodyPr wrap="square" rtlCol="0">
            <a:spAutoFit/>
          </a:bodyPr>
          <a:lstStyle/>
          <a:p>
            <a:r>
              <a:rPr lang="en-US" sz="2500" dirty="0">
                <a:solidFill>
                  <a:schemeClr val="bg1"/>
                </a:solidFill>
              </a:rPr>
              <a:t>Mass:</a:t>
            </a:r>
          </a:p>
          <a:p>
            <a:r>
              <a:rPr lang="en-US" sz="2500" dirty="0">
                <a:solidFill>
                  <a:schemeClr val="bg1"/>
                </a:solidFill>
              </a:rPr>
              <a:t>8.9x10</a:t>
            </a:r>
            <a:r>
              <a:rPr lang="en-US" sz="2500" baseline="30000" dirty="0">
                <a:solidFill>
                  <a:schemeClr val="bg1"/>
                </a:solidFill>
              </a:rPr>
              <a:t>22 </a:t>
            </a:r>
            <a:r>
              <a:rPr lang="en-US" sz="2500" dirty="0">
                <a:solidFill>
                  <a:schemeClr val="bg1"/>
                </a:solidFill>
              </a:rPr>
              <a:t>kg</a:t>
            </a:r>
          </a:p>
        </p:txBody>
      </p:sp>
      <p:sp>
        <p:nvSpPr>
          <p:cNvPr id="16" name="TextBox 15">
            <a:extLst>
              <a:ext uri="{FF2B5EF4-FFF2-40B4-BE49-F238E27FC236}">
                <a16:creationId xmlns:a16="http://schemas.microsoft.com/office/drawing/2014/main" id="{9235F584-7B62-46C2-B277-D8A78F8345DA}"/>
              </a:ext>
            </a:extLst>
          </p:cNvPr>
          <p:cNvSpPr txBox="1"/>
          <p:nvPr/>
        </p:nvSpPr>
        <p:spPr>
          <a:xfrm>
            <a:off x="2076544" y="4294533"/>
            <a:ext cx="1873188" cy="1631216"/>
          </a:xfrm>
          <a:prstGeom prst="rect">
            <a:avLst/>
          </a:prstGeom>
          <a:noFill/>
        </p:spPr>
        <p:txBody>
          <a:bodyPr wrap="square" rtlCol="0">
            <a:spAutoFit/>
          </a:bodyPr>
          <a:lstStyle/>
          <a:p>
            <a:r>
              <a:rPr lang="en-US" sz="2500" dirty="0">
                <a:solidFill>
                  <a:schemeClr val="bg1"/>
                </a:solidFill>
              </a:rPr>
              <a:t>Orbital Period:</a:t>
            </a:r>
          </a:p>
          <a:p>
            <a:r>
              <a:rPr lang="en-US" sz="2500" dirty="0">
                <a:solidFill>
                  <a:schemeClr val="bg1"/>
                </a:solidFill>
              </a:rPr>
              <a:t>1.77 Earth days</a:t>
            </a:r>
          </a:p>
        </p:txBody>
      </p:sp>
    </p:spTree>
    <p:extLst>
      <p:ext uri="{BB962C8B-B14F-4D97-AF65-F5344CB8AC3E}">
        <p14:creationId xmlns:p14="http://schemas.microsoft.com/office/powerpoint/2010/main" val="27137033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D1D6B96B-1CC2-4419-9F72-6ACE36F77310}"/>
              </a:ext>
            </a:extLst>
          </p:cNvPr>
          <p:cNvSpPr/>
          <p:nvPr/>
        </p:nvSpPr>
        <p:spPr>
          <a:xfrm>
            <a:off x="1633492" y="426128"/>
            <a:ext cx="9516862" cy="5850385"/>
          </a:xfrm>
          <a:prstGeom prst="round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t>Multiple missions have explored Io, including Voyager, Cassini, Galileo, and New Horizons. Io is the most volcanically active body in our Solar System, with over 400 volcanoes. These volcanoes can produce plumes of sulfur, sulfur dioxide, and rocky ash up to 200km high! There are many volcanic features on Io, including lakes of molten silicate lava. Some biochemical theories propose silicon as an alternate chemical to carbon, meaning there could be alien silicon-based life that looks very different from our world of carbon-based life. Could some evidence of a new form of life exist on this hazardous moon?</a:t>
            </a:r>
          </a:p>
        </p:txBody>
      </p:sp>
      <p:sp>
        <p:nvSpPr>
          <p:cNvPr id="5" name="TextBox 4">
            <a:extLst>
              <a:ext uri="{FF2B5EF4-FFF2-40B4-BE49-F238E27FC236}">
                <a16:creationId xmlns:a16="http://schemas.microsoft.com/office/drawing/2014/main" id="{3FED31C0-9EA8-43CA-86FE-9BDB7034F71B}"/>
              </a:ext>
            </a:extLst>
          </p:cNvPr>
          <p:cNvSpPr txBox="1"/>
          <p:nvPr/>
        </p:nvSpPr>
        <p:spPr>
          <a:xfrm>
            <a:off x="173210" y="33713"/>
            <a:ext cx="1895288" cy="784830"/>
          </a:xfrm>
          <a:prstGeom prst="rect">
            <a:avLst/>
          </a:prstGeom>
          <a:noFill/>
        </p:spPr>
        <p:txBody>
          <a:bodyPr wrap="square" rtlCol="0">
            <a:spAutoFit/>
          </a:bodyPr>
          <a:lstStyle/>
          <a:p>
            <a:r>
              <a:rPr lang="en-US" sz="4500" dirty="0"/>
              <a:t>Io</a:t>
            </a:r>
          </a:p>
        </p:txBody>
      </p:sp>
    </p:spTree>
    <p:extLst>
      <p:ext uri="{BB962C8B-B14F-4D97-AF65-F5344CB8AC3E}">
        <p14:creationId xmlns:p14="http://schemas.microsoft.com/office/powerpoint/2010/main" val="38168250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9E1AC-0C06-41A5-BEFF-CD45FB2D03C1}"/>
              </a:ext>
            </a:extLst>
          </p:cNvPr>
          <p:cNvSpPr>
            <a:spLocks noGrp="1"/>
          </p:cNvSpPr>
          <p:nvPr>
            <p:ph type="title"/>
          </p:nvPr>
        </p:nvSpPr>
        <p:spPr/>
        <p:txBody>
          <a:bodyPr/>
          <a:lstStyle/>
          <a:p>
            <a:r>
              <a:rPr lang="en-US" dirty="0"/>
              <a:t>Io</a:t>
            </a:r>
          </a:p>
        </p:txBody>
      </p:sp>
      <p:sp>
        <p:nvSpPr>
          <p:cNvPr id="3" name="Content Placeholder 2">
            <a:extLst>
              <a:ext uri="{FF2B5EF4-FFF2-40B4-BE49-F238E27FC236}">
                <a16:creationId xmlns:a16="http://schemas.microsoft.com/office/drawing/2014/main" id="{46A07D06-D701-46C0-8254-E0A2C98F5B3B}"/>
              </a:ext>
            </a:extLst>
          </p:cNvPr>
          <p:cNvSpPr>
            <a:spLocks noGrp="1"/>
          </p:cNvSpPr>
          <p:nvPr>
            <p:ph idx="1"/>
          </p:nvPr>
        </p:nvSpPr>
        <p:spPr/>
        <p:txBody>
          <a:bodyPr/>
          <a:lstStyle/>
          <a:p>
            <a:r>
              <a:rPr lang="en-US" dirty="0"/>
              <a:t>1. Voyager, Cassini, Galileo, New Horizons</a:t>
            </a:r>
          </a:p>
          <a:p>
            <a:r>
              <a:rPr lang="en-US" dirty="0"/>
              <a:t>2. most volcanically active body in the solar system. &gt;400 active volcanoes</a:t>
            </a:r>
          </a:p>
          <a:p>
            <a:r>
              <a:rPr lang="en-US" dirty="0"/>
              <a:t>3. volcanic plums up to 200hm high, sulfur, sulfur dioxide, rocky ash</a:t>
            </a:r>
          </a:p>
          <a:p>
            <a:r>
              <a:rPr lang="en-US" dirty="0"/>
              <a:t>4. </a:t>
            </a:r>
          </a:p>
          <a:p>
            <a:r>
              <a:rPr lang="en-US" dirty="0">
                <a:hlinkClick r:id="rId2"/>
              </a:rPr>
              <a:t>https://space-facts.com/moons/io/</a:t>
            </a:r>
            <a:endParaRPr lang="en-US" dirty="0"/>
          </a:p>
          <a:p>
            <a:r>
              <a:rPr lang="en-US" dirty="0"/>
              <a:t>https://en.wikipedia.org/wiki/List_of_volcanic_features_on_Io</a:t>
            </a:r>
          </a:p>
          <a:p>
            <a:r>
              <a:rPr lang="en-US" dirty="0">
                <a:hlinkClick r:id="rId3"/>
              </a:rPr>
              <a:t>https://solarsystem.nasa.gov/moons/jupiter-moons/io/overview/</a:t>
            </a:r>
            <a:endParaRPr lang="en-US" dirty="0"/>
          </a:p>
          <a:p>
            <a:pPr lvl="1"/>
            <a:r>
              <a:rPr lang="en-US" dirty="0"/>
              <a:t>Lakes of molten silicate lava</a:t>
            </a:r>
          </a:p>
          <a:p>
            <a:pPr lvl="1"/>
            <a:endParaRPr lang="en-US" dirty="0"/>
          </a:p>
        </p:txBody>
      </p:sp>
    </p:spTree>
    <p:extLst>
      <p:ext uri="{BB962C8B-B14F-4D97-AF65-F5344CB8AC3E}">
        <p14:creationId xmlns:p14="http://schemas.microsoft.com/office/powerpoint/2010/main" val="5463405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2A09C586-A34E-4F0C-9096-88BAAF1B3E06}"/>
              </a:ext>
            </a:extLst>
          </p:cNvPr>
          <p:cNvSpPr/>
          <p:nvPr/>
        </p:nvSpPr>
        <p:spPr>
          <a:xfrm>
            <a:off x="1633492" y="426128"/>
            <a:ext cx="9516862" cy="5850385"/>
          </a:xfrm>
          <a:prstGeom prst="roundRect">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7BDAC6CF-DEB1-43DD-B78F-89E64AE3A275}"/>
              </a:ext>
            </a:extLst>
          </p:cNvPr>
          <p:cNvPicPr>
            <a:picLocks noChangeAspect="1"/>
          </p:cNvPicPr>
          <p:nvPr/>
        </p:nvPicPr>
        <p:blipFill rotWithShape="1">
          <a:blip r:embed="rId2"/>
          <a:srcRect l="5259" t="6214" r="5697" b="6214"/>
          <a:stretch/>
        </p:blipFill>
        <p:spPr>
          <a:xfrm>
            <a:off x="3471169" y="426128"/>
            <a:ext cx="5841507" cy="5845828"/>
          </a:xfrm>
          <a:prstGeom prst="rect">
            <a:avLst/>
          </a:prstGeom>
        </p:spPr>
      </p:pic>
      <p:sp>
        <p:nvSpPr>
          <p:cNvPr id="6" name="TextBox 5">
            <a:extLst>
              <a:ext uri="{FF2B5EF4-FFF2-40B4-BE49-F238E27FC236}">
                <a16:creationId xmlns:a16="http://schemas.microsoft.com/office/drawing/2014/main" id="{23FB21B8-73E8-4635-B0EF-172DF0175033}"/>
              </a:ext>
            </a:extLst>
          </p:cNvPr>
          <p:cNvSpPr txBox="1"/>
          <p:nvPr/>
        </p:nvSpPr>
        <p:spPr>
          <a:xfrm>
            <a:off x="2472526" y="426128"/>
            <a:ext cx="1895288" cy="784830"/>
          </a:xfrm>
          <a:prstGeom prst="rect">
            <a:avLst/>
          </a:prstGeom>
          <a:noFill/>
        </p:spPr>
        <p:txBody>
          <a:bodyPr wrap="square" rtlCol="0">
            <a:spAutoFit/>
          </a:bodyPr>
          <a:lstStyle/>
          <a:p>
            <a:r>
              <a:rPr lang="en-US" sz="4500" dirty="0">
                <a:solidFill>
                  <a:schemeClr val="bg1"/>
                </a:solidFill>
              </a:rPr>
              <a:t>Callisto</a:t>
            </a:r>
          </a:p>
        </p:txBody>
      </p:sp>
      <p:sp>
        <p:nvSpPr>
          <p:cNvPr id="7" name="TextBox 6">
            <a:extLst>
              <a:ext uri="{FF2B5EF4-FFF2-40B4-BE49-F238E27FC236}">
                <a16:creationId xmlns:a16="http://schemas.microsoft.com/office/drawing/2014/main" id="{FA580A25-62E8-4039-B43D-E8B0D5013162}"/>
              </a:ext>
            </a:extLst>
          </p:cNvPr>
          <p:cNvSpPr txBox="1"/>
          <p:nvPr/>
        </p:nvSpPr>
        <p:spPr>
          <a:xfrm>
            <a:off x="1941944" y="1633491"/>
            <a:ext cx="1873188" cy="1631216"/>
          </a:xfrm>
          <a:prstGeom prst="rect">
            <a:avLst/>
          </a:prstGeom>
          <a:noFill/>
        </p:spPr>
        <p:txBody>
          <a:bodyPr wrap="square" rtlCol="0">
            <a:spAutoFit/>
          </a:bodyPr>
          <a:lstStyle/>
          <a:p>
            <a:r>
              <a:rPr lang="en-US" sz="2500" dirty="0">
                <a:solidFill>
                  <a:schemeClr val="bg1"/>
                </a:solidFill>
              </a:rPr>
              <a:t>Discovered in 1610 by Galileo Galilei</a:t>
            </a:r>
          </a:p>
        </p:txBody>
      </p:sp>
      <p:sp>
        <p:nvSpPr>
          <p:cNvPr id="8" name="TextBox 7">
            <a:extLst>
              <a:ext uri="{FF2B5EF4-FFF2-40B4-BE49-F238E27FC236}">
                <a16:creationId xmlns:a16="http://schemas.microsoft.com/office/drawing/2014/main" id="{3615521E-763C-4687-AFCA-42E63A1ED473}"/>
              </a:ext>
            </a:extLst>
          </p:cNvPr>
          <p:cNvSpPr txBox="1"/>
          <p:nvPr/>
        </p:nvSpPr>
        <p:spPr>
          <a:xfrm>
            <a:off x="9128225" y="771717"/>
            <a:ext cx="1873188" cy="861774"/>
          </a:xfrm>
          <a:prstGeom prst="rect">
            <a:avLst/>
          </a:prstGeom>
          <a:noFill/>
        </p:spPr>
        <p:txBody>
          <a:bodyPr wrap="square" rtlCol="0">
            <a:spAutoFit/>
          </a:bodyPr>
          <a:lstStyle/>
          <a:p>
            <a:r>
              <a:rPr lang="en-US" sz="2500" dirty="0">
                <a:solidFill>
                  <a:schemeClr val="bg1"/>
                </a:solidFill>
              </a:rPr>
              <a:t>Radius: 2,410.3 km</a:t>
            </a:r>
          </a:p>
        </p:txBody>
      </p:sp>
      <p:sp>
        <p:nvSpPr>
          <p:cNvPr id="9" name="TextBox 8">
            <a:extLst>
              <a:ext uri="{FF2B5EF4-FFF2-40B4-BE49-F238E27FC236}">
                <a16:creationId xmlns:a16="http://schemas.microsoft.com/office/drawing/2014/main" id="{B28F3E2C-A102-4400-904C-63E5532EB2A1}"/>
              </a:ext>
            </a:extLst>
          </p:cNvPr>
          <p:cNvSpPr txBox="1"/>
          <p:nvPr/>
        </p:nvSpPr>
        <p:spPr>
          <a:xfrm>
            <a:off x="9244518" y="4919708"/>
            <a:ext cx="1873188" cy="861774"/>
          </a:xfrm>
          <a:prstGeom prst="rect">
            <a:avLst/>
          </a:prstGeom>
          <a:noFill/>
        </p:spPr>
        <p:txBody>
          <a:bodyPr wrap="square" rtlCol="0">
            <a:spAutoFit/>
          </a:bodyPr>
          <a:lstStyle/>
          <a:p>
            <a:r>
              <a:rPr lang="en-US" sz="2500" dirty="0">
                <a:solidFill>
                  <a:schemeClr val="bg1"/>
                </a:solidFill>
              </a:rPr>
              <a:t>Mass:</a:t>
            </a:r>
          </a:p>
          <a:p>
            <a:r>
              <a:rPr lang="en-US" sz="2500" dirty="0">
                <a:solidFill>
                  <a:schemeClr val="bg1"/>
                </a:solidFill>
              </a:rPr>
              <a:t>10.8x10</a:t>
            </a:r>
            <a:r>
              <a:rPr lang="en-US" sz="2500" baseline="30000" dirty="0">
                <a:solidFill>
                  <a:schemeClr val="bg1"/>
                </a:solidFill>
              </a:rPr>
              <a:t>22 </a:t>
            </a:r>
            <a:r>
              <a:rPr lang="en-US" sz="2500" dirty="0">
                <a:solidFill>
                  <a:schemeClr val="bg1"/>
                </a:solidFill>
              </a:rPr>
              <a:t>kg</a:t>
            </a:r>
          </a:p>
        </p:txBody>
      </p:sp>
      <p:sp>
        <p:nvSpPr>
          <p:cNvPr id="11" name="TextBox 10">
            <a:extLst>
              <a:ext uri="{FF2B5EF4-FFF2-40B4-BE49-F238E27FC236}">
                <a16:creationId xmlns:a16="http://schemas.microsoft.com/office/drawing/2014/main" id="{EDE94912-06C3-41CC-AEF7-86C7F7F1B24A}"/>
              </a:ext>
            </a:extLst>
          </p:cNvPr>
          <p:cNvSpPr txBox="1"/>
          <p:nvPr/>
        </p:nvSpPr>
        <p:spPr>
          <a:xfrm>
            <a:off x="2076544" y="4294533"/>
            <a:ext cx="1873188" cy="1631216"/>
          </a:xfrm>
          <a:prstGeom prst="rect">
            <a:avLst/>
          </a:prstGeom>
          <a:noFill/>
        </p:spPr>
        <p:txBody>
          <a:bodyPr wrap="square" rtlCol="0">
            <a:spAutoFit/>
          </a:bodyPr>
          <a:lstStyle/>
          <a:p>
            <a:r>
              <a:rPr lang="en-US" sz="2500" dirty="0">
                <a:solidFill>
                  <a:schemeClr val="bg1"/>
                </a:solidFill>
              </a:rPr>
              <a:t>Orbital Period:</a:t>
            </a:r>
          </a:p>
          <a:p>
            <a:r>
              <a:rPr lang="en-US" sz="2500" dirty="0">
                <a:solidFill>
                  <a:schemeClr val="bg1"/>
                </a:solidFill>
              </a:rPr>
              <a:t>16.69 Earth days</a:t>
            </a:r>
          </a:p>
        </p:txBody>
      </p:sp>
    </p:spTree>
    <p:extLst>
      <p:ext uri="{BB962C8B-B14F-4D97-AF65-F5344CB8AC3E}">
        <p14:creationId xmlns:p14="http://schemas.microsoft.com/office/powerpoint/2010/main" val="7215942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CC424D82-F63A-4054-A9C0-693E61755E8C}"/>
              </a:ext>
            </a:extLst>
          </p:cNvPr>
          <p:cNvSpPr/>
          <p:nvPr/>
        </p:nvSpPr>
        <p:spPr>
          <a:xfrm>
            <a:off x="1633492" y="426128"/>
            <a:ext cx="9516862" cy="5850385"/>
          </a:xfrm>
          <a:prstGeom prst="roundRect">
            <a:avLst>
              <a:gd name="adj" fmla="val 16667"/>
            </a:avLst>
          </a:prstGeom>
          <a:solidFill>
            <a:schemeClr val="tx1"/>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500" dirty="0"/>
              <a:t>Many missions have explored Callisto, including Pioneer, Voyager, Galileo, Cassini, and New Horizons. Callisto is about the size of Mercury and has the most heavily cratered lunar surface in our Solar System. The surface has water ice, CO</a:t>
            </a:r>
            <a:r>
              <a:rPr lang="en-US" sz="2500" baseline="-25000" dirty="0"/>
              <a:t>2</a:t>
            </a:r>
            <a:r>
              <a:rPr lang="en-US" sz="2500" dirty="0"/>
              <a:t> ice, silicate dust, rock particles, and hydrocarbon compounds. Oxygen has been found in the exosphere. These compounds indicate a potential for life being found on Callisto. It is also suspected that Callisto has a subsurface ocean, like some of Jupiter’s other moons. A topographical map of the heavily cratered surface could aid in establishing a location to drill into the crust. Samples from the surface would provide insight into other compounds that exist around the planet, which would help us model the moon’s environment on Earth. Astrobiologists model extraterrestrial environments to test for the formation of materials we associate with life. </a:t>
            </a:r>
          </a:p>
        </p:txBody>
      </p:sp>
      <p:sp>
        <p:nvSpPr>
          <p:cNvPr id="5" name="TextBox 4">
            <a:extLst>
              <a:ext uri="{FF2B5EF4-FFF2-40B4-BE49-F238E27FC236}">
                <a16:creationId xmlns:a16="http://schemas.microsoft.com/office/drawing/2014/main" id="{72EE2771-5D7B-46A5-900D-FF7DD3555161}"/>
              </a:ext>
            </a:extLst>
          </p:cNvPr>
          <p:cNvSpPr txBox="1"/>
          <p:nvPr/>
        </p:nvSpPr>
        <p:spPr>
          <a:xfrm>
            <a:off x="0" y="0"/>
            <a:ext cx="1895288" cy="784830"/>
          </a:xfrm>
          <a:prstGeom prst="rect">
            <a:avLst/>
          </a:prstGeom>
          <a:noFill/>
        </p:spPr>
        <p:txBody>
          <a:bodyPr wrap="square" rtlCol="0">
            <a:spAutoFit/>
          </a:bodyPr>
          <a:lstStyle/>
          <a:p>
            <a:r>
              <a:rPr lang="en-US" sz="4500" dirty="0"/>
              <a:t>Callisto</a:t>
            </a:r>
          </a:p>
        </p:txBody>
      </p:sp>
    </p:spTree>
    <p:extLst>
      <p:ext uri="{BB962C8B-B14F-4D97-AF65-F5344CB8AC3E}">
        <p14:creationId xmlns:p14="http://schemas.microsoft.com/office/powerpoint/2010/main" val="11318077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844106-A967-4A23-B390-B3BBF0FF4229}"/>
              </a:ext>
            </a:extLst>
          </p:cNvPr>
          <p:cNvSpPr>
            <a:spLocks noGrp="1"/>
          </p:cNvSpPr>
          <p:nvPr>
            <p:ph type="title"/>
          </p:nvPr>
        </p:nvSpPr>
        <p:spPr/>
        <p:txBody>
          <a:bodyPr/>
          <a:lstStyle/>
          <a:p>
            <a:r>
              <a:rPr lang="en-US" dirty="0"/>
              <a:t>Callisto</a:t>
            </a:r>
          </a:p>
        </p:txBody>
      </p:sp>
      <p:sp>
        <p:nvSpPr>
          <p:cNvPr id="3" name="Content Placeholder 2">
            <a:extLst>
              <a:ext uri="{FF2B5EF4-FFF2-40B4-BE49-F238E27FC236}">
                <a16:creationId xmlns:a16="http://schemas.microsoft.com/office/drawing/2014/main" id="{991B819F-15BB-4B64-9D0D-AA7348666D97}"/>
              </a:ext>
            </a:extLst>
          </p:cNvPr>
          <p:cNvSpPr>
            <a:spLocks noGrp="1"/>
          </p:cNvSpPr>
          <p:nvPr>
            <p:ph idx="1"/>
          </p:nvPr>
        </p:nvSpPr>
        <p:spPr/>
        <p:txBody>
          <a:bodyPr/>
          <a:lstStyle/>
          <a:p>
            <a:r>
              <a:rPr lang="en-US" dirty="0">
                <a:hlinkClick r:id="rId2"/>
              </a:rPr>
              <a:t>https://space-facts.com/moons/callisto/</a:t>
            </a:r>
            <a:endParaRPr lang="en-US" dirty="0"/>
          </a:p>
          <a:p>
            <a:pPr lvl="1"/>
            <a:r>
              <a:rPr lang="en-US" dirty="0"/>
              <a:t>Surface has water ice, CO2 ice, silicate dust, rock particles, hydrocarbon compounds. Interior ocean. </a:t>
            </a:r>
          </a:p>
          <a:p>
            <a:pPr lvl="1"/>
            <a:r>
              <a:rPr lang="en-US" dirty="0"/>
              <a:t>Most heavily cratered surface of a world in the solar system</a:t>
            </a:r>
          </a:p>
          <a:p>
            <a:pPr lvl="1"/>
            <a:r>
              <a:rPr lang="en-US" dirty="0"/>
              <a:t>Missions that have explored Callisto: Pioneer, Voyager, Galileo, Cassini, New Horizons</a:t>
            </a:r>
          </a:p>
          <a:p>
            <a:r>
              <a:rPr lang="en-US" dirty="0">
                <a:hlinkClick r:id="rId3"/>
              </a:rPr>
              <a:t>https://solarsystem.nasa.gov/moons/jupiter-moons/callisto/in-depth/</a:t>
            </a:r>
            <a:endParaRPr lang="en-US" dirty="0"/>
          </a:p>
          <a:p>
            <a:pPr lvl="1"/>
            <a:r>
              <a:rPr lang="en-US" dirty="0"/>
              <a:t>About the size of Mercury</a:t>
            </a:r>
          </a:p>
          <a:p>
            <a:pPr lvl="1"/>
            <a:r>
              <a:rPr lang="en-US" dirty="0"/>
              <a:t>Suspected subsurface ocean – potential for life. Oxygen detected in exosphere</a:t>
            </a:r>
          </a:p>
        </p:txBody>
      </p:sp>
    </p:spTree>
    <p:extLst>
      <p:ext uri="{BB962C8B-B14F-4D97-AF65-F5344CB8AC3E}">
        <p14:creationId xmlns:p14="http://schemas.microsoft.com/office/powerpoint/2010/main" val="224528302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828</TotalTime>
  <Words>1315</Words>
  <Application>Microsoft Office PowerPoint</Application>
  <PresentationFormat>Widescreen</PresentationFormat>
  <Paragraphs>102</Paragraphs>
  <Slides>16</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Calibri Light</vt:lpstr>
      <vt:lpstr>Metropolis</vt:lpstr>
      <vt:lpstr>Office Theme</vt:lpstr>
      <vt:lpstr>PowerPoint Presentation</vt:lpstr>
      <vt:lpstr>PowerPoint Presentation</vt:lpstr>
      <vt:lpstr>Europa</vt:lpstr>
      <vt:lpstr>PowerPoint Presentation</vt:lpstr>
      <vt:lpstr>PowerPoint Presentation</vt:lpstr>
      <vt:lpstr>Io</vt:lpstr>
      <vt:lpstr>PowerPoint Presentation</vt:lpstr>
      <vt:lpstr>PowerPoint Presentation</vt:lpstr>
      <vt:lpstr>Callisto</vt:lpstr>
      <vt:lpstr>PowerPoint Presentation</vt:lpstr>
      <vt:lpstr>PowerPoint Presentation</vt:lpstr>
      <vt:lpstr>Ganymede</vt:lpstr>
      <vt:lpstr>References</vt:lpstr>
      <vt:lpstr>option</vt:lpstr>
      <vt:lpstr>Background</vt:lpstr>
      <vt:lpstr>Jupiter</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Claudia Perez</dc:creator>
  <cp:lastModifiedBy>Claudia Perez</cp:lastModifiedBy>
  <cp:revision>1</cp:revision>
  <dcterms:created xsi:type="dcterms:W3CDTF">2021-10-02T19:09:42Z</dcterms:created>
  <dcterms:modified xsi:type="dcterms:W3CDTF">2021-10-03T12:46:21Z</dcterms:modified>
</cp:coreProperties>
</file>

<file path=docProps/thumbnail.jpeg>
</file>